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  <p:sldMasterId id="2147483656" r:id="rId2"/>
    <p:sldMasterId id="2147483657" r:id="rId3"/>
    <p:sldMasterId id="2147483658" r:id="rId4"/>
    <p:sldMasterId id="2147483659" r:id="rId5"/>
    <p:sldMasterId id="2147483660" r:id="rId6"/>
    <p:sldMasterId id="2147483661" r:id="rId7"/>
  </p:sldMasterIdLst>
  <p:notesMasterIdLst>
    <p:notesMasterId r:id="rId46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93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d18affa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g2cd18affa28_0_1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cd18affa28_0_1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d18affa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g2cd18affa28_0_1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cd18affa28_0_1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410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1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6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1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7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1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1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9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2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0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p2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p2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2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2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p2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p2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Google Shape;496;p2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6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Google Shape;523;p2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7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Google Shape;549;p2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8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2" name="Google Shape;582;p2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9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0" name="Google Shape;610;p3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0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p3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Google Shape;658;p3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2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8" name="Google Shape;688;p3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Google Shape;698;p3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3" name="Google Shape;723;p3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5" name="Google Shape;775;p3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6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sz="12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6000" lvl="0" indent="-2160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定义版式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自定义版式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自定义版式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自定义版式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65160" y="2557800"/>
            <a:ext cx="3039120" cy="195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403360" y="2141280"/>
            <a:ext cx="2250720" cy="15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7732800" y="2141280"/>
            <a:ext cx="2250720" cy="15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907640" y="2133000"/>
            <a:ext cx="2293200" cy="196812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49280" y="2133000"/>
            <a:ext cx="2293200" cy="196812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3"/>
          </p:nvPr>
        </p:nvSpPr>
        <p:spPr>
          <a:xfrm>
            <a:off x="7990920" y="2133000"/>
            <a:ext cx="2293200" cy="1968120"/>
          </a:xfrm>
          <a:prstGeom prst="rect">
            <a:avLst/>
          </a:prstGeom>
          <a:noFill/>
          <a:ln w="28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1289880" y="2085840"/>
            <a:ext cx="1852920" cy="139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6533280" y="2085840"/>
            <a:ext cx="1852920" cy="139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3"/>
          </p:nvPr>
        </p:nvSpPr>
        <p:spPr>
          <a:xfrm>
            <a:off x="1289880" y="4215240"/>
            <a:ext cx="1852920" cy="139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4"/>
          </p:nvPr>
        </p:nvSpPr>
        <p:spPr>
          <a:xfrm>
            <a:off x="6533280" y="4215240"/>
            <a:ext cx="1852920" cy="139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5166360" y="2890440"/>
            <a:ext cx="1902240" cy="185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2368080" y="1258560"/>
            <a:ext cx="559080" cy="530640"/>
          </a:xfrm>
          <a:custGeom>
            <a:avLst/>
            <a:gdLst/>
            <a:ahLst/>
            <a:cxnLst/>
            <a:rect l="l" t="t" r="r" b="b"/>
            <a:pathLst>
              <a:path w="214" h="203" extrusionOk="0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5604480" y="1703520"/>
            <a:ext cx="559080" cy="530640"/>
          </a:xfrm>
          <a:custGeom>
            <a:avLst/>
            <a:gdLst/>
            <a:ahLst/>
            <a:cxnLst/>
            <a:rect l="l" t="t" r="r" b="b"/>
            <a:pathLst>
              <a:path w="214" h="203" extrusionOk="0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287320" y="3697560"/>
            <a:ext cx="559080" cy="530640"/>
          </a:xfrm>
          <a:custGeom>
            <a:avLst/>
            <a:gdLst/>
            <a:ahLst/>
            <a:cxnLst/>
            <a:rect l="l" t="t" r="r" b="b"/>
            <a:pathLst>
              <a:path w="214" h="203" extrusionOk="0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15"/>
          <p:cNvGrpSpPr/>
          <p:nvPr/>
        </p:nvGrpSpPr>
        <p:grpSpPr>
          <a:xfrm>
            <a:off x="1570680" y="1915920"/>
            <a:ext cx="3483720" cy="3026520"/>
            <a:chOff x="1570680" y="1915920"/>
            <a:chExt cx="3483720" cy="3026520"/>
          </a:xfrm>
        </p:grpSpPr>
        <p:pic>
          <p:nvPicPr>
            <p:cNvPr id="66" name="Google Shape;6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70680" y="1915920"/>
              <a:ext cx="3483720" cy="302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58720" y="2277720"/>
              <a:ext cx="1906920" cy="1521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5"/>
          <p:cNvSpPr/>
          <p:nvPr/>
        </p:nvSpPr>
        <p:spPr>
          <a:xfrm>
            <a:off x="5604480" y="2231280"/>
            <a:ext cx="5500800" cy="155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毛孩子宠物领养平台中期进度汇报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5428800" y="5916240"/>
            <a:ext cx="5500800" cy="3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2024.4.17 404</a:t>
            </a:r>
            <a:r>
              <a:rPr lang="zh-CN" altLang="en-US" sz="20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小组 郝建斌、王靖博、李晟煜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204560" y="-609480"/>
            <a:ext cx="609120" cy="60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43701"/>
          <a:stretch/>
        </p:blipFill>
        <p:spPr>
          <a:xfrm>
            <a:off x="1887120" y="2133720"/>
            <a:ext cx="1638360" cy="4738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4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sp>
          <p:nvSpPr>
            <p:cNvPr id="182" name="Google Shape;182;p24"/>
            <p:cNvSpPr/>
            <p:nvPr/>
          </p:nvSpPr>
          <p:spPr>
            <a:xfrm>
              <a:off x="740160" y="307800"/>
              <a:ext cx="4509000" cy="57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修改个人信息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" name="Google Shape;183;p24"/>
            <p:cNvGrpSpPr/>
            <p:nvPr/>
          </p:nvGrpSpPr>
          <p:grpSpPr>
            <a:xfrm>
              <a:off x="0" y="493254"/>
              <a:ext cx="6746741" cy="716706"/>
              <a:chOff x="0" y="493254"/>
              <a:chExt cx="6746741" cy="716706"/>
            </a:xfrm>
          </p:grpSpPr>
          <p:sp>
            <p:nvSpPr>
              <p:cNvPr id="184" name="Google Shape;184;p24"/>
              <p:cNvSpPr/>
              <p:nvPr/>
            </p:nvSpPr>
            <p:spPr>
              <a:xfrm>
                <a:off x="0" y="733680"/>
                <a:ext cx="6211440" cy="476280"/>
              </a:xfrm>
              <a:custGeom>
                <a:avLst/>
                <a:gdLst/>
                <a:ahLst/>
                <a:cxnLst/>
                <a:rect l="l" t="t" r="r" b="b"/>
                <a:pathLst>
                  <a:path w="4830618" h="476676" extrusionOk="0">
                    <a:moveTo>
                      <a:pt x="0" y="299543"/>
                    </a:moveTo>
                    <a:cubicBezTo>
                      <a:pt x="1009072" y="394985"/>
                      <a:pt x="2018145" y="490428"/>
                      <a:pt x="2650836" y="475034"/>
                    </a:cubicBezTo>
                    <a:cubicBezTo>
                      <a:pt x="3283527" y="459640"/>
                      <a:pt x="3671454" y="285689"/>
                      <a:pt x="3796145" y="207180"/>
                    </a:cubicBezTo>
                    <a:cubicBezTo>
                      <a:pt x="3920836" y="128671"/>
                      <a:pt x="3435927" y="-26808"/>
                      <a:pt x="3398982" y="3980"/>
                    </a:cubicBezTo>
                    <a:cubicBezTo>
                      <a:pt x="3362037" y="34768"/>
                      <a:pt x="3335867" y="354962"/>
                      <a:pt x="3574473" y="391907"/>
                    </a:cubicBezTo>
                    <a:cubicBezTo>
                      <a:pt x="3813079" y="428852"/>
                      <a:pt x="4321848" y="327252"/>
                      <a:pt x="4830618" y="225652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4"/>
              <p:cNvSpPr/>
              <p:nvPr/>
            </p:nvSpPr>
            <p:spPr>
              <a:xfrm rot="418200" flipH="1">
                <a:off x="6067440" y="531000"/>
                <a:ext cx="651960" cy="490320"/>
              </a:xfrm>
              <a:custGeom>
                <a:avLst/>
                <a:gdLst/>
                <a:ahLst/>
                <a:cxnLst/>
                <a:rect l="l" t="t" r="r" b="b"/>
                <a:pathLst>
                  <a:path w="652228" h="490544" extrusionOk="0">
                    <a:moveTo>
                      <a:pt x="379541" y="326881"/>
                    </a:moveTo>
                    <a:cubicBezTo>
                      <a:pt x="357281" y="351751"/>
                      <a:pt x="332237" y="373859"/>
                      <a:pt x="307194" y="398729"/>
                    </a:cubicBezTo>
                    <a:cubicBezTo>
                      <a:pt x="343368" y="393202"/>
                      <a:pt x="387889" y="398729"/>
                      <a:pt x="424063" y="407018"/>
                    </a:cubicBezTo>
                    <a:cubicBezTo>
                      <a:pt x="410149" y="382149"/>
                      <a:pt x="393455" y="354515"/>
                      <a:pt x="379541" y="326881"/>
                    </a:cubicBezTo>
                    <a:close/>
                    <a:moveTo>
                      <a:pt x="136903" y="89809"/>
                    </a:moveTo>
                    <a:cubicBezTo>
                      <a:pt x="159163" y="106383"/>
                      <a:pt x="181425" y="122957"/>
                      <a:pt x="203684" y="139530"/>
                    </a:cubicBezTo>
                    <a:cubicBezTo>
                      <a:pt x="262118" y="186489"/>
                      <a:pt x="331682" y="233450"/>
                      <a:pt x="384551" y="288697"/>
                    </a:cubicBezTo>
                    <a:cubicBezTo>
                      <a:pt x="387334" y="294220"/>
                      <a:pt x="390117" y="296982"/>
                      <a:pt x="390117" y="299746"/>
                    </a:cubicBezTo>
                    <a:cubicBezTo>
                      <a:pt x="412377" y="330131"/>
                      <a:pt x="431856" y="360516"/>
                      <a:pt x="454115" y="393664"/>
                    </a:cubicBezTo>
                    <a:cubicBezTo>
                      <a:pt x="454115" y="368803"/>
                      <a:pt x="451333" y="343943"/>
                      <a:pt x="451333" y="319082"/>
                    </a:cubicBezTo>
                    <a:cubicBezTo>
                      <a:pt x="448550" y="288697"/>
                      <a:pt x="440202" y="252786"/>
                      <a:pt x="451333" y="225163"/>
                    </a:cubicBezTo>
                    <a:cubicBezTo>
                      <a:pt x="451333" y="225163"/>
                      <a:pt x="451333" y="222399"/>
                      <a:pt x="454115" y="222399"/>
                    </a:cubicBezTo>
                    <a:cubicBezTo>
                      <a:pt x="454115" y="222399"/>
                      <a:pt x="451333" y="222399"/>
                      <a:pt x="451333" y="222399"/>
                    </a:cubicBezTo>
                    <a:cubicBezTo>
                      <a:pt x="451333" y="225163"/>
                      <a:pt x="451333" y="227925"/>
                      <a:pt x="445767" y="230687"/>
                    </a:cubicBezTo>
                    <a:cubicBezTo>
                      <a:pt x="409594" y="252786"/>
                      <a:pt x="314987" y="180966"/>
                      <a:pt x="281597" y="164391"/>
                    </a:cubicBezTo>
                    <a:cubicBezTo>
                      <a:pt x="234292" y="136768"/>
                      <a:pt x="184207" y="111906"/>
                      <a:pt x="136903" y="89809"/>
                    </a:cubicBezTo>
                    <a:close/>
                    <a:moveTo>
                      <a:pt x="160275" y="56418"/>
                    </a:moveTo>
                    <a:cubicBezTo>
                      <a:pt x="196123" y="76036"/>
                      <a:pt x="231968" y="98456"/>
                      <a:pt x="267815" y="118071"/>
                    </a:cubicBezTo>
                    <a:cubicBezTo>
                      <a:pt x="328478" y="148898"/>
                      <a:pt x="389141" y="176923"/>
                      <a:pt x="444291" y="210553"/>
                    </a:cubicBezTo>
                    <a:cubicBezTo>
                      <a:pt x="447048" y="213355"/>
                      <a:pt x="447048" y="213355"/>
                      <a:pt x="447048" y="213355"/>
                    </a:cubicBezTo>
                    <a:cubicBezTo>
                      <a:pt x="449806" y="210553"/>
                      <a:pt x="449806" y="210553"/>
                      <a:pt x="452563" y="210553"/>
                    </a:cubicBezTo>
                    <a:cubicBezTo>
                      <a:pt x="444291" y="210553"/>
                      <a:pt x="452563" y="202144"/>
                      <a:pt x="458078" y="199343"/>
                    </a:cubicBezTo>
                    <a:cubicBezTo>
                      <a:pt x="460834" y="196541"/>
                      <a:pt x="466349" y="193737"/>
                      <a:pt x="471863" y="190935"/>
                    </a:cubicBezTo>
                    <a:cubicBezTo>
                      <a:pt x="488408" y="182528"/>
                      <a:pt x="502196" y="171318"/>
                      <a:pt x="518741" y="162910"/>
                    </a:cubicBezTo>
                    <a:cubicBezTo>
                      <a:pt x="540801" y="148898"/>
                      <a:pt x="562859" y="134886"/>
                      <a:pt x="587676" y="120875"/>
                    </a:cubicBezTo>
                    <a:cubicBezTo>
                      <a:pt x="571131" y="115270"/>
                      <a:pt x="554586" y="109664"/>
                      <a:pt x="540801" y="106863"/>
                    </a:cubicBezTo>
                    <a:cubicBezTo>
                      <a:pt x="477378" y="92850"/>
                      <a:pt x="416716" y="81639"/>
                      <a:pt x="353296" y="73232"/>
                    </a:cubicBezTo>
                    <a:cubicBezTo>
                      <a:pt x="295388" y="64825"/>
                      <a:pt x="226453" y="62023"/>
                      <a:pt x="160275" y="56418"/>
                    </a:cubicBezTo>
                    <a:close/>
                    <a:moveTo>
                      <a:pt x="36731" y="53078"/>
                    </a:moveTo>
                    <a:cubicBezTo>
                      <a:pt x="94657" y="183490"/>
                      <a:pt x="122241" y="327775"/>
                      <a:pt x="202233" y="447087"/>
                    </a:cubicBezTo>
                    <a:cubicBezTo>
                      <a:pt x="254642" y="402692"/>
                      <a:pt x="304292" y="352746"/>
                      <a:pt x="353943" y="305576"/>
                    </a:cubicBezTo>
                    <a:cubicBezTo>
                      <a:pt x="290500" y="266732"/>
                      <a:pt x="235333" y="208463"/>
                      <a:pt x="177407" y="164067"/>
                    </a:cubicBezTo>
                    <a:cubicBezTo>
                      <a:pt x="141549" y="136320"/>
                      <a:pt x="108449" y="108573"/>
                      <a:pt x="72589" y="78051"/>
                    </a:cubicBezTo>
                    <a:cubicBezTo>
                      <a:pt x="67074" y="75275"/>
                      <a:pt x="50523" y="64177"/>
                      <a:pt x="36731" y="53078"/>
                    </a:cubicBezTo>
                    <a:close/>
                    <a:moveTo>
                      <a:pt x="52949" y="584"/>
                    </a:moveTo>
                    <a:cubicBezTo>
                      <a:pt x="63088" y="-280"/>
                      <a:pt x="73834" y="-107"/>
                      <a:pt x="84580" y="585"/>
                    </a:cubicBezTo>
                    <a:cubicBezTo>
                      <a:pt x="106072" y="1969"/>
                      <a:pt x="127564" y="5427"/>
                      <a:pt x="144202" y="6811"/>
                    </a:cubicBezTo>
                    <a:cubicBezTo>
                      <a:pt x="216304" y="15113"/>
                      <a:pt x="291177" y="26180"/>
                      <a:pt x="363280" y="37250"/>
                    </a:cubicBezTo>
                    <a:cubicBezTo>
                      <a:pt x="410423" y="45552"/>
                      <a:pt x="635046" y="53852"/>
                      <a:pt x="651685" y="111963"/>
                    </a:cubicBezTo>
                    <a:cubicBezTo>
                      <a:pt x="654457" y="120265"/>
                      <a:pt x="646139" y="128567"/>
                      <a:pt x="637818" y="131333"/>
                    </a:cubicBezTo>
                    <a:cubicBezTo>
                      <a:pt x="635046" y="134101"/>
                      <a:pt x="635046" y="136869"/>
                      <a:pt x="629499" y="139635"/>
                    </a:cubicBezTo>
                    <a:cubicBezTo>
                      <a:pt x="596222" y="156239"/>
                      <a:pt x="562945" y="178376"/>
                      <a:pt x="529668" y="197746"/>
                    </a:cubicBezTo>
                    <a:cubicBezTo>
                      <a:pt x="515800" y="206048"/>
                      <a:pt x="496389" y="219884"/>
                      <a:pt x="476977" y="225418"/>
                    </a:cubicBezTo>
                    <a:cubicBezTo>
                      <a:pt x="482523" y="261391"/>
                      <a:pt x="479751" y="297365"/>
                      <a:pt x="482523" y="333338"/>
                    </a:cubicBezTo>
                    <a:cubicBezTo>
                      <a:pt x="485298" y="372078"/>
                      <a:pt x="488070" y="410819"/>
                      <a:pt x="485298" y="449559"/>
                    </a:cubicBezTo>
                    <a:cubicBezTo>
                      <a:pt x="485298" y="466162"/>
                      <a:pt x="463111" y="471696"/>
                      <a:pt x="454793" y="457861"/>
                    </a:cubicBezTo>
                    <a:cubicBezTo>
                      <a:pt x="452018" y="455095"/>
                      <a:pt x="452018" y="455095"/>
                      <a:pt x="452018" y="452327"/>
                    </a:cubicBezTo>
                    <a:cubicBezTo>
                      <a:pt x="404876" y="435723"/>
                      <a:pt x="352187" y="427421"/>
                      <a:pt x="302270" y="424655"/>
                    </a:cubicBezTo>
                    <a:cubicBezTo>
                      <a:pt x="296724" y="424655"/>
                      <a:pt x="293952" y="419121"/>
                      <a:pt x="291177" y="413585"/>
                    </a:cubicBezTo>
                    <a:cubicBezTo>
                      <a:pt x="266219" y="438491"/>
                      <a:pt x="238488" y="463394"/>
                      <a:pt x="210758" y="485532"/>
                    </a:cubicBezTo>
                    <a:cubicBezTo>
                      <a:pt x="202439" y="493834"/>
                      <a:pt x="191346" y="491066"/>
                      <a:pt x="183027" y="482766"/>
                    </a:cubicBezTo>
                    <a:cubicBezTo>
                      <a:pt x="85966" y="349940"/>
                      <a:pt x="47143" y="178376"/>
                      <a:pt x="0" y="23414"/>
                    </a:cubicBezTo>
                    <a:cubicBezTo>
                      <a:pt x="0" y="17878"/>
                      <a:pt x="2772" y="12345"/>
                      <a:pt x="8319" y="12345"/>
                    </a:cubicBezTo>
                    <a:cubicBezTo>
                      <a:pt x="11093" y="6811"/>
                      <a:pt x="16640" y="1277"/>
                      <a:pt x="22184" y="6811"/>
                    </a:cubicBezTo>
                    <a:cubicBezTo>
                      <a:pt x="24959" y="6811"/>
                      <a:pt x="24959" y="6811"/>
                      <a:pt x="24959" y="6811"/>
                    </a:cubicBezTo>
                    <a:cubicBezTo>
                      <a:pt x="33278" y="3352"/>
                      <a:pt x="42810" y="1449"/>
                      <a:pt x="52949" y="5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86" name="Google Shape;186;p24" descr="查看个人信息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360" y="0"/>
            <a:ext cx="316440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43701"/>
          <a:stretch/>
        </p:blipFill>
        <p:spPr>
          <a:xfrm>
            <a:off x="1887120" y="2133720"/>
            <a:ext cx="1638360" cy="4738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5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sp>
          <p:nvSpPr>
            <p:cNvPr id="194" name="Google Shape;194;p25"/>
            <p:cNvSpPr/>
            <p:nvPr/>
          </p:nvSpPr>
          <p:spPr>
            <a:xfrm>
              <a:off x="740160" y="307800"/>
              <a:ext cx="4509000" cy="57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添加宠物信息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" name="Google Shape;195;p25"/>
            <p:cNvGrpSpPr/>
            <p:nvPr/>
          </p:nvGrpSpPr>
          <p:grpSpPr>
            <a:xfrm>
              <a:off x="0" y="493254"/>
              <a:ext cx="6746741" cy="716706"/>
              <a:chOff x="0" y="493254"/>
              <a:chExt cx="6746741" cy="716706"/>
            </a:xfrm>
          </p:grpSpPr>
          <p:sp>
            <p:nvSpPr>
              <p:cNvPr id="196" name="Google Shape;196;p25"/>
              <p:cNvSpPr/>
              <p:nvPr/>
            </p:nvSpPr>
            <p:spPr>
              <a:xfrm>
                <a:off x="0" y="733680"/>
                <a:ext cx="6211440" cy="476280"/>
              </a:xfrm>
              <a:custGeom>
                <a:avLst/>
                <a:gdLst/>
                <a:ahLst/>
                <a:cxnLst/>
                <a:rect l="l" t="t" r="r" b="b"/>
                <a:pathLst>
                  <a:path w="4830618" h="476676" extrusionOk="0">
                    <a:moveTo>
                      <a:pt x="0" y="299543"/>
                    </a:moveTo>
                    <a:cubicBezTo>
                      <a:pt x="1009072" y="394985"/>
                      <a:pt x="2018145" y="490428"/>
                      <a:pt x="2650836" y="475034"/>
                    </a:cubicBezTo>
                    <a:cubicBezTo>
                      <a:pt x="3283527" y="459640"/>
                      <a:pt x="3671454" y="285689"/>
                      <a:pt x="3796145" y="207180"/>
                    </a:cubicBezTo>
                    <a:cubicBezTo>
                      <a:pt x="3920836" y="128671"/>
                      <a:pt x="3435927" y="-26808"/>
                      <a:pt x="3398982" y="3980"/>
                    </a:cubicBezTo>
                    <a:cubicBezTo>
                      <a:pt x="3362037" y="34768"/>
                      <a:pt x="3335867" y="354962"/>
                      <a:pt x="3574473" y="391907"/>
                    </a:cubicBezTo>
                    <a:cubicBezTo>
                      <a:pt x="3813079" y="428852"/>
                      <a:pt x="4321848" y="327252"/>
                      <a:pt x="4830618" y="225652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5"/>
              <p:cNvSpPr/>
              <p:nvPr/>
            </p:nvSpPr>
            <p:spPr>
              <a:xfrm rot="418200" flipH="1">
                <a:off x="6067440" y="531000"/>
                <a:ext cx="651960" cy="490320"/>
              </a:xfrm>
              <a:custGeom>
                <a:avLst/>
                <a:gdLst/>
                <a:ahLst/>
                <a:cxnLst/>
                <a:rect l="l" t="t" r="r" b="b"/>
                <a:pathLst>
                  <a:path w="652228" h="490544" extrusionOk="0">
                    <a:moveTo>
                      <a:pt x="379541" y="326881"/>
                    </a:moveTo>
                    <a:cubicBezTo>
                      <a:pt x="357281" y="351751"/>
                      <a:pt x="332237" y="373859"/>
                      <a:pt x="307194" y="398729"/>
                    </a:cubicBezTo>
                    <a:cubicBezTo>
                      <a:pt x="343368" y="393202"/>
                      <a:pt x="387889" y="398729"/>
                      <a:pt x="424063" y="407018"/>
                    </a:cubicBezTo>
                    <a:cubicBezTo>
                      <a:pt x="410149" y="382149"/>
                      <a:pt x="393455" y="354515"/>
                      <a:pt x="379541" y="326881"/>
                    </a:cubicBezTo>
                    <a:close/>
                    <a:moveTo>
                      <a:pt x="136903" y="89809"/>
                    </a:moveTo>
                    <a:cubicBezTo>
                      <a:pt x="159163" y="106383"/>
                      <a:pt x="181425" y="122957"/>
                      <a:pt x="203684" y="139530"/>
                    </a:cubicBezTo>
                    <a:cubicBezTo>
                      <a:pt x="262118" y="186489"/>
                      <a:pt x="331682" y="233450"/>
                      <a:pt x="384551" y="288697"/>
                    </a:cubicBezTo>
                    <a:cubicBezTo>
                      <a:pt x="387334" y="294220"/>
                      <a:pt x="390117" y="296982"/>
                      <a:pt x="390117" y="299746"/>
                    </a:cubicBezTo>
                    <a:cubicBezTo>
                      <a:pt x="412377" y="330131"/>
                      <a:pt x="431856" y="360516"/>
                      <a:pt x="454115" y="393664"/>
                    </a:cubicBezTo>
                    <a:cubicBezTo>
                      <a:pt x="454115" y="368803"/>
                      <a:pt x="451333" y="343943"/>
                      <a:pt x="451333" y="319082"/>
                    </a:cubicBezTo>
                    <a:cubicBezTo>
                      <a:pt x="448550" y="288697"/>
                      <a:pt x="440202" y="252786"/>
                      <a:pt x="451333" y="225163"/>
                    </a:cubicBezTo>
                    <a:cubicBezTo>
                      <a:pt x="451333" y="225163"/>
                      <a:pt x="451333" y="222399"/>
                      <a:pt x="454115" y="222399"/>
                    </a:cubicBezTo>
                    <a:cubicBezTo>
                      <a:pt x="454115" y="222399"/>
                      <a:pt x="451333" y="222399"/>
                      <a:pt x="451333" y="222399"/>
                    </a:cubicBezTo>
                    <a:cubicBezTo>
                      <a:pt x="451333" y="225163"/>
                      <a:pt x="451333" y="227925"/>
                      <a:pt x="445767" y="230687"/>
                    </a:cubicBezTo>
                    <a:cubicBezTo>
                      <a:pt x="409594" y="252786"/>
                      <a:pt x="314987" y="180966"/>
                      <a:pt x="281597" y="164391"/>
                    </a:cubicBezTo>
                    <a:cubicBezTo>
                      <a:pt x="234292" y="136768"/>
                      <a:pt x="184207" y="111906"/>
                      <a:pt x="136903" y="89809"/>
                    </a:cubicBezTo>
                    <a:close/>
                    <a:moveTo>
                      <a:pt x="160275" y="56418"/>
                    </a:moveTo>
                    <a:cubicBezTo>
                      <a:pt x="196123" y="76036"/>
                      <a:pt x="231968" y="98456"/>
                      <a:pt x="267815" y="118071"/>
                    </a:cubicBezTo>
                    <a:cubicBezTo>
                      <a:pt x="328478" y="148898"/>
                      <a:pt x="389141" y="176923"/>
                      <a:pt x="444291" y="210553"/>
                    </a:cubicBezTo>
                    <a:cubicBezTo>
                      <a:pt x="447048" y="213355"/>
                      <a:pt x="447048" y="213355"/>
                      <a:pt x="447048" y="213355"/>
                    </a:cubicBezTo>
                    <a:cubicBezTo>
                      <a:pt x="449806" y="210553"/>
                      <a:pt x="449806" y="210553"/>
                      <a:pt x="452563" y="210553"/>
                    </a:cubicBezTo>
                    <a:cubicBezTo>
                      <a:pt x="444291" y="210553"/>
                      <a:pt x="452563" y="202144"/>
                      <a:pt x="458078" y="199343"/>
                    </a:cubicBezTo>
                    <a:cubicBezTo>
                      <a:pt x="460834" y="196541"/>
                      <a:pt x="466349" y="193737"/>
                      <a:pt x="471863" y="190935"/>
                    </a:cubicBezTo>
                    <a:cubicBezTo>
                      <a:pt x="488408" y="182528"/>
                      <a:pt x="502196" y="171318"/>
                      <a:pt x="518741" y="162910"/>
                    </a:cubicBezTo>
                    <a:cubicBezTo>
                      <a:pt x="540801" y="148898"/>
                      <a:pt x="562859" y="134886"/>
                      <a:pt x="587676" y="120875"/>
                    </a:cubicBezTo>
                    <a:cubicBezTo>
                      <a:pt x="571131" y="115270"/>
                      <a:pt x="554586" y="109664"/>
                      <a:pt x="540801" y="106863"/>
                    </a:cubicBezTo>
                    <a:cubicBezTo>
                      <a:pt x="477378" y="92850"/>
                      <a:pt x="416716" y="81639"/>
                      <a:pt x="353296" y="73232"/>
                    </a:cubicBezTo>
                    <a:cubicBezTo>
                      <a:pt x="295388" y="64825"/>
                      <a:pt x="226453" y="62023"/>
                      <a:pt x="160275" y="56418"/>
                    </a:cubicBezTo>
                    <a:close/>
                    <a:moveTo>
                      <a:pt x="36731" y="53078"/>
                    </a:moveTo>
                    <a:cubicBezTo>
                      <a:pt x="94657" y="183490"/>
                      <a:pt x="122241" y="327775"/>
                      <a:pt x="202233" y="447087"/>
                    </a:cubicBezTo>
                    <a:cubicBezTo>
                      <a:pt x="254642" y="402692"/>
                      <a:pt x="304292" y="352746"/>
                      <a:pt x="353943" y="305576"/>
                    </a:cubicBezTo>
                    <a:cubicBezTo>
                      <a:pt x="290500" y="266732"/>
                      <a:pt x="235333" y="208463"/>
                      <a:pt x="177407" y="164067"/>
                    </a:cubicBezTo>
                    <a:cubicBezTo>
                      <a:pt x="141549" y="136320"/>
                      <a:pt x="108449" y="108573"/>
                      <a:pt x="72589" y="78051"/>
                    </a:cubicBezTo>
                    <a:cubicBezTo>
                      <a:pt x="67074" y="75275"/>
                      <a:pt x="50523" y="64177"/>
                      <a:pt x="36731" y="53078"/>
                    </a:cubicBezTo>
                    <a:close/>
                    <a:moveTo>
                      <a:pt x="52949" y="584"/>
                    </a:moveTo>
                    <a:cubicBezTo>
                      <a:pt x="63088" y="-280"/>
                      <a:pt x="73834" y="-107"/>
                      <a:pt x="84580" y="585"/>
                    </a:cubicBezTo>
                    <a:cubicBezTo>
                      <a:pt x="106072" y="1969"/>
                      <a:pt x="127564" y="5427"/>
                      <a:pt x="144202" y="6811"/>
                    </a:cubicBezTo>
                    <a:cubicBezTo>
                      <a:pt x="216304" y="15113"/>
                      <a:pt x="291177" y="26180"/>
                      <a:pt x="363280" y="37250"/>
                    </a:cubicBezTo>
                    <a:cubicBezTo>
                      <a:pt x="410423" y="45552"/>
                      <a:pt x="635046" y="53852"/>
                      <a:pt x="651685" y="111963"/>
                    </a:cubicBezTo>
                    <a:cubicBezTo>
                      <a:pt x="654457" y="120265"/>
                      <a:pt x="646139" y="128567"/>
                      <a:pt x="637818" y="131333"/>
                    </a:cubicBezTo>
                    <a:cubicBezTo>
                      <a:pt x="635046" y="134101"/>
                      <a:pt x="635046" y="136869"/>
                      <a:pt x="629499" y="139635"/>
                    </a:cubicBezTo>
                    <a:cubicBezTo>
                      <a:pt x="596222" y="156239"/>
                      <a:pt x="562945" y="178376"/>
                      <a:pt x="529668" y="197746"/>
                    </a:cubicBezTo>
                    <a:cubicBezTo>
                      <a:pt x="515800" y="206048"/>
                      <a:pt x="496389" y="219884"/>
                      <a:pt x="476977" y="225418"/>
                    </a:cubicBezTo>
                    <a:cubicBezTo>
                      <a:pt x="482523" y="261391"/>
                      <a:pt x="479751" y="297365"/>
                      <a:pt x="482523" y="333338"/>
                    </a:cubicBezTo>
                    <a:cubicBezTo>
                      <a:pt x="485298" y="372078"/>
                      <a:pt x="488070" y="410819"/>
                      <a:pt x="485298" y="449559"/>
                    </a:cubicBezTo>
                    <a:cubicBezTo>
                      <a:pt x="485298" y="466162"/>
                      <a:pt x="463111" y="471696"/>
                      <a:pt x="454793" y="457861"/>
                    </a:cubicBezTo>
                    <a:cubicBezTo>
                      <a:pt x="452018" y="455095"/>
                      <a:pt x="452018" y="455095"/>
                      <a:pt x="452018" y="452327"/>
                    </a:cubicBezTo>
                    <a:cubicBezTo>
                      <a:pt x="404876" y="435723"/>
                      <a:pt x="352187" y="427421"/>
                      <a:pt x="302270" y="424655"/>
                    </a:cubicBezTo>
                    <a:cubicBezTo>
                      <a:pt x="296724" y="424655"/>
                      <a:pt x="293952" y="419121"/>
                      <a:pt x="291177" y="413585"/>
                    </a:cubicBezTo>
                    <a:cubicBezTo>
                      <a:pt x="266219" y="438491"/>
                      <a:pt x="238488" y="463394"/>
                      <a:pt x="210758" y="485532"/>
                    </a:cubicBezTo>
                    <a:cubicBezTo>
                      <a:pt x="202439" y="493834"/>
                      <a:pt x="191346" y="491066"/>
                      <a:pt x="183027" y="482766"/>
                    </a:cubicBezTo>
                    <a:cubicBezTo>
                      <a:pt x="85966" y="349940"/>
                      <a:pt x="47143" y="178376"/>
                      <a:pt x="0" y="23414"/>
                    </a:cubicBezTo>
                    <a:cubicBezTo>
                      <a:pt x="0" y="17878"/>
                      <a:pt x="2772" y="12345"/>
                      <a:pt x="8319" y="12345"/>
                    </a:cubicBezTo>
                    <a:cubicBezTo>
                      <a:pt x="11093" y="6811"/>
                      <a:pt x="16640" y="1277"/>
                      <a:pt x="22184" y="6811"/>
                    </a:cubicBezTo>
                    <a:cubicBezTo>
                      <a:pt x="24959" y="6811"/>
                      <a:pt x="24959" y="6811"/>
                      <a:pt x="24959" y="6811"/>
                    </a:cubicBezTo>
                    <a:cubicBezTo>
                      <a:pt x="33278" y="3352"/>
                      <a:pt x="42810" y="1449"/>
                      <a:pt x="52949" y="5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98" name="Google Shape;198;p25" descr="发布领养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8360" y="0"/>
            <a:ext cx="3801240" cy="68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120" y="1475280"/>
            <a:ext cx="1523520" cy="1819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6"/>
          <p:cNvGrpSpPr/>
          <p:nvPr/>
        </p:nvGrpSpPr>
        <p:grpSpPr>
          <a:xfrm>
            <a:off x="2286000" y="3568680"/>
            <a:ext cx="7670520" cy="1603800"/>
            <a:chOff x="2286000" y="3568680"/>
            <a:chExt cx="7670520" cy="1603800"/>
          </a:xfrm>
        </p:grpSpPr>
        <p:sp>
          <p:nvSpPr>
            <p:cNvPr id="206" name="Google Shape;206;p26"/>
            <p:cNvSpPr/>
            <p:nvPr/>
          </p:nvSpPr>
          <p:spPr>
            <a:xfrm>
              <a:off x="2286000" y="4786920"/>
              <a:ext cx="7670520" cy="38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3975120" y="4081320"/>
              <a:ext cx="429228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技术路线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5000400" y="3568680"/>
              <a:ext cx="2241720" cy="601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PART 03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7"/>
          <p:cNvGrpSpPr/>
          <p:nvPr/>
        </p:nvGrpSpPr>
        <p:grpSpPr>
          <a:xfrm>
            <a:off x="0" y="307800"/>
            <a:ext cx="4221887" cy="902160"/>
            <a:chOff x="0" y="307800"/>
            <a:chExt cx="4221887" cy="902160"/>
          </a:xfrm>
        </p:grpSpPr>
        <p:sp>
          <p:nvSpPr>
            <p:cNvPr id="215" name="Google Shape;215;p27"/>
            <p:cNvSpPr/>
            <p:nvPr/>
          </p:nvSpPr>
          <p:spPr>
            <a:xfrm>
              <a:off x="461880" y="307800"/>
              <a:ext cx="2814480" cy="57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ER图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" name="Google Shape;216;p27"/>
            <p:cNvGrpSpPr/>
            <p:nvPr/>
          </p:nvGrpSpPr>
          <p:grpSpPr>
            <a:xfrm>
              <a:off x="0" y="508129"/>
              <a:ext cx="4221887" cy="701831"/>
              <a:chOff x="0" y="508129"/>
              <a:chExt cx="4221887" cy="701831"/>
            </a:xfrm>
          </p:grpSpPr>
          <p:sp>
            <p:nvSpPr>
              <p:cNvPr id="217" name="Google Shape;217;p27"/>
              <p:cNvSpPr/>
              <p:nvPr/>
            </p:nvSpPr>
            <p:spPr>
              <a:xfrm>
                <a:off x="0" y="733680"/>
                <a:ext cx="3877200" cy="476280"/>
              </a:xfrm>
              <a:custGeom>
                <a:avLst/>
                <a:gdLst/>
                <a:ahLst/>
                <a:cxnLst/>
                <a:rect l="l" t="t" r="r" b="b"/>
                <a:pathLst>
                  <a:path w="4830618" h="476676" extrusionOk="0">
                    <a:moveTo>
                      <a:pt x="0" y="299543"/>
                    </a:moveTo>
                    <a:cubicBezTo>
                      <a:pt x="1009072" y="394985"/>
                      <a:pt x="2018145" y="490428"/>
                      <a:pt x="2650836" y="475034"/>
                    </a:cubicBezTo>
                    <a:cubicBezTo>
                      <a:pt x="3283527" y="459640"/>
                      <a:pt x="3671454" y="285689"/>
                      <a:pt x="3796145" y="207180"/>
                    </a:cubicBezTo>
                    <a:cubicBezTo>
                      <a:pt x="3920836" y="128671"/>
                      <a:pt x="3435927" y="-26808"/>
                      <a:pt x="3398982" y="3980"/>
                    </a:cubicBezTo>
                    <a:cubicBezTo>
                      <a:pt x="3362037" y="34768"/>
                      <a:pt x="3335867" y="354962"/>
                      <a:pt x="3574473" y="391907"/>
                    </a:cubicBezTo>
                    <a:cubicBezTo>
                      <a:pt x="3813079" y="428852"/>
                      <a:pt x="4321848" y="327252"/>
                      <a:pt x="4830618" y="225652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7"/>
              <p:cNvSpPr/>
              <p:nvPr/>
            </p:nvSpPr>
            <p:spPr>
              <a:xfrm rot="418200" flipH="1">
                <a:off x="3786840" y="531000"/>
                <a:ext cx="406800" cy="490320"/>
              </a:xfrm>
              <a:custGeom>
                <a:avLst/>
                <a:gdLst/>
                <a:ahLst/>
                <a:cxnLst/>
                <a:rect l="l" t="t" r="r" b="b"/>
                <a:pathLst>
                  <a:path w="652228" h="490544" extrusionOk="0">
                    <a:moveTo>
                      <a:pt x="379541" y="326881"/>
                    </a:moveTo>
                    <a:cubicBezTo>
                      <a:pt x="357281" y="351751"/>
                      <a:pt x="332237" y="373859"/>
                      <a:pt x="307194" y="398729"/>
                    </a:cubicBezTo>
                    <a:cubicBezTo>
                      <a:pt x="343368" y="393202"/>
                      <a:pt x="387889" y="398729"/>
                      <a:pt x="424063" y="407018"/>
                    </a:cubicBezTo>
                    <a:cubicBezTo>
                      <a:pt x="410149" y="382149"/>
                      <a:pt x="393455" y="354515"/>
                      <a:pt x="379541" y="326881"/>
                    </a:cubicBezTo>
                    <a:close/>
                    <a:moveTo>
                      <a:pt x="136903" y="89809"/>
                    </a:moveTo>
                    <a:cubicBezTo>
                      <a:pt x="159163" y="106383"/>
                      <a:pt x="181425" y="122957"/>
                      <a:pt x="203684" y="139530"/>
                    </a:cubicBezTo>
                    <a:cubicBezTo>
                      <a:pt x="262118" y="186489"/>
                      <a:pt x="331682" y="233450"/>
                      <a:pt x="384551" y="288697"/>
                    </a:cubicBezTo>
                    <a:cubicBezTo>
                      <a:pt x="387334" y="294220"/>
                      <a:pt x="390117" y="296982"/>
                      <a:pt x="390117" y="299746"/>
                    </a:cubicBezTo>
                    <a:cubicBezTo>
                      <a:pt x="412377" y="330131"/>
                      <a:pt x="431856" y="360516"/>
                      <a:pt x="454115" y="393664"/>
                    </a:cubicBezTo>
                    <a:cubicBezTo>
                      <a:pt x="454115" y="368803"/>
                      <a:pt x="451333" y="343943"/>
                      <a:pt x="451333" y="319082"/>
                    </a:cubicBezTo>
                    <a:cubicBezTo>
                      <a:pt x="448550" y="288697"/>
                      <a:pt x="440202" y="252786"/>
                      <a:pt x="451333" y="225163"/>
                    </a:cubicBezTo>
                    <a:cubicBezTo>
                      <a:pt x="451333" y="225163"/>
                      <a:pt x="451333" y="222399"/>
                      <a:pt x="454115" y="222399"/>
                    </a:cubicBezTo>
                    <a:cubicBezTo>
                      <a:pt x="454115" y="222399"/>
                      <a:pt x="451333" y="222399"/>
                      <a:pt x="451333" y="222399"/>
                    </a:cubicBezTo>
                    <a:cubicBezTo>
                      <a:pt x="451333" y="225163"/>
                      <a:pt x="451333" y="227925"/>
                      <a:pt x="445767" y="230687"/>
                    </a:cubicBezTo>
                    <a:cubicBezTo>
                      <a:pt x="409594" y="252786"/>
                      <a:pt x="314987" y="180966"/>
                      <a:pt x="281597" y="164391"/>
                    </a:cubicBezTo>
                    <a:cubicBezTo>
                      <a:pt x="234292" y="136768"/>
                      <a:pt x="184207" y="111906"/>
                      <a:pt x="136903" y="89809"/>
                    </a:cubicBezTo>
                    <a:close/>
                    <a:moveTo>
                      <a:pt x="160275" y="56418"/>
                    </a:moveTo>
                    <a:cubicBezTo>
                      <a:pt x="196123" y="76036"/>
                      <a:pt x="231968" y="98456"/>
                      <a:pt x="267815" y="118071"/>
                    </a:cubicBezTo>
                    <a:cubicBezTo>
                      <a:pt x="328478" y="148898"/>
                      <a:pt x="389141" y="176923"/>
                      <a:pt x="444291" y="210553"/>
                    </a:cubicBezTo>
                    <a:cubicBezTo>
                      <a:pt x="447048" y="213355"/>
                      <a:pt x="447048" y="213355"/>
                      <a:pt x="447048" y="213355"/>
                    </a:cubicBezTo>
                    <a:cubicBezTo>
                      <a:pt x="449806" y="210553"/>
                      <a:pt x="449806" y="210553"/>
                      <a:pt x="452563" y="210553"/>
                    </a:cubicBezTo>
                    <a:cubicBezTo>
                      <a:pt x="444291" y="210553"/>
                      <a:pt x="452563" y="202144"/>
                      <a:pt x="458078" y="199343"/>
                    </a:cubicBezTo>
                    <a:cubicBezTo>
                      <a:pt x="460834" y="196541"/>
                      <a:pt x="466349" y="193737"/>
                      <a:pt x="471863" y="190935"/>
                    </a:cubicBezTo>
                    <a:cubicBezTo>
                      <a:pt x="488408" y="182528"/>
                      <a:pt x="502196" y="171318"/>
                      <a:pt x="518741" y="162910"/>
                    </a:cubicBezTo>
                    <a:cubicBezTo>
                      <a:pt x="540801" y="148898"/>
                      <a:pt x="562859" y="134886"/>
                      <a:pt x="587676" y="120875"/>
                    </a:cubicBezTo>
                    <a:cubicBezTo>
                      <a:pt x="571131" y="115270"/>
                      <a:pt x="554586" y="109664"/>
                      <a:pt x="540801" y="106863"/>
                    </a:cubicBezTo>
                    <a:cubicBezTo>
                      <a:pt x="477378" y="92850"/>
                      <a:pt x="416716" y="81639"/>
                      <a:pt x="353296" y="73232"/>
                    </a:cubicBezTo>
                    <a:cubicBezTo>
                      <a:pt x="295388" y="64825"/>
                      <a:pt x="226453" y="62023"/>
                      <a:pt x="160275" y="56418"/>
                    </a:cubicBezTo>
                    <a:close/>
                    <a:moveTo>
                      <a:pt x="36731" y="53078"/>
                    </a:moveTo>
                    <a:cubicBezTo>
                      <a:pt x="94657" y="183490"/>
                      <a:pt x="122241" y="327775"/>
                      <a:pt x="202233" y="447087"/>
                    </a:cubicBezTo>
                    <a:cubicBezTo>
                      <a:pt x="254642" y="402692"/>
                      <a:pt x="304292" y="352746"/>
                      <a:pt x="353943" y="305576"/>
                    </a:cubicBezTo>
                    <a:cubicBezTo>
                      <a:pt x="290500" y="266732"/>
                      <a:pt x="235333" y="208463"/>
                      <a:pt x="177407" y="164067"/>
                    </a:cubicBezTo>
                    <a:cubicBezTo>
                      <a:pt x="141549" y="136320"/>
                      <a:pt x="108449" y="108573"/>
                      <a:pt x="72589" y="78051"/>
                    </a:cubicBezTo>
                    <a:cubicBezTo>
                      <a:pt x="67074" y="75275"/>
                      <a:pt x="50523" y="64177"/>
                      <a:pt x="36731" y="53078"/>
                    </a:cubicBezTo>
                    <a:close/>
                    <a:moveTo>
                      <a:pt x="52949" y="584"/>
                    </a:moveTo>
                    <a:cubicBezTo>
                      <a:pt x="63088" y="-280"/>
                      <a:pt x="73834" y="-107"/>
                      <a:pt x="84580" y="585"/>
                    </a:cubicBezTo>
                    <a:cubicBezTo>
                      <a:pt x="106072" y="1969"/>
                      <a:pt x="127564" y="5427"/>
                      <a:pt x="144202" y="6811"/>
                    </a:cubicBezTo>
                    <a:cubicBezTo>
                      <a:pt x="216304" y="15113"/>
                      <a:pt x="291177" y="26180"/>
                      <a:pt x="363280" y="37250"/>
                    </a:cubicBezTo>
                    <a:cubicBezTo>
                      <a:pt x="410423" y="45552"/>
                      <a:pt x="635046" y="53852"/>
                      <a:pt x="651685" y="111963"/>
                    </a:cubicBezTo>
                    <a:cubicBezTo>
                      <a:pt x="654457" y="120265"/>
                      <a:pt x="646139" y="128567"/>
                      <a:pt x="637818" y="131333"/>
                    </a:cubicBezTo>
                    <a:cubicBezTo>
                      <a:pt x="635046" y="134101"/>
                      <a:pt x="635046" y="136869"/>
                      <a:pt x="629499" y="139635"/>
                    </a:cubicBezTo>
                    <a:cubicBezTo>
                      <a:pt x="596222" y="156239"/>
                      <a:pt x="562945" y="178376"/>
                      <a:pt x="529668" y="197746"/>
                    </a:cubicBezTo>
                    <a:cubicBezTo>
                      <a:pt x="515800" y="206048"/>
                      <a:pt x="496389" y="219884"/>
                      <a:pt x="476977" y="225418"/>
                    </a:cubicBezTo>
                    <a:cubicBezTo>
                      <a:pt x="482523" y="261391"/>
                      <a:pt x="479751" y="297365"/>
                      <a:pt x="482523" y="333338"/>
                    </a:cubicBezTo>
                    <a:cubicBezTo>
                      <a:pt x="485298" y="372078"/>
                      <a:pt x="488070" y="410819"/>
                      <a:pt x="485298" y="449559"/>
                    </a:cubicBezTo>
                    <a:cubicBezTo>
                      <a:pt x="485298" y="466162"/>
                      <a:pt x="463111" y="471696"/>
                      <a:pt x="454793" y="457861"/>
                    </a:cubicBezTo>
                    <a:cubicBezTo>
                      <a:pt x="452018" y="455095"/>
                      <a:pt x="452018" y="455095"/>
                      <a:pt x="452018" y="452327"/>
                    </a:cubicBezTo>
                    <a:cubicBezTo>
                      <a:pt x="404876" y="435723"/>
                      <a:pt x="352187" y="427421"/>
                      <a:pt x="302270" y="424655"/>
                    </a:cubicBezTo>
                    <a:cubicBezTo>
                      <a:pt x="296724" y="424655"/>
                      <a:pt x="293952" y="419121"/>
                      <a:pt x="291177" y="413585"/>
                    </a:cubicBezTo>
                    <a:cubicBezTo>
                      <a:pt x="266219" y="438491"/>
                      <a:pt x="238488" y="463394"/>
                      <a:pt x="210758" y="485532"/>
                    </a:cubicBezTo>
                    <a:cubicBezTo>
                      <a:pt x="202439" y="493834"/>
                      <a:pt x="191346" y="491066"/>
                      <a:pt x="183027" y="482766"/>
                    </a:cubicBezTo>
                    <a:cubicBezTo>
                      <a:pt x="85966" y="349940"/>
                      <a:pt x="47143" y="178376"/>
                      <a:pt x="0" y="23414"/>
                    </a:cubicBezTo>
                    <a:cubicBezTo>
                      <a:pt x="0" y="17878"/>
                      <a:pt x="2772" y="12345"/>
                      <a:pt x="8319" y="12345"/>
                    </a:cubicBezTo>
                    <a:cubicBezTo>
                      <a:pt x="11093" y="6811"/>
                      <a:pt x="16640" y="1277"/>
                      <a:pt x="22184" y="6811"/>
                    </a:cubicBezTo>
                    <a:cubicBezTo>
                      <a:pt x="24959" y="6811"/>
                      <a:pt x="24959" y="6811"/>
                      <a:pt x="24959" y="6811"/>
                    </a:cubicBezTo>
                    <a:cubicBezTo>
                      <a:pt x="33278" y="3352"/>
                      <a:pt x="42810" y="1449"/>
                      <a:pt x="52949" y="5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3120" y="891720"/>
            <a:ext cx="7140240" cy="539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/>
          <p:nvPr/>
        </p:nvSpPr>
        <p:spPr>
          <a:xfrm>
            <a:off x="346680" y="1694880"/>
            <a:ext cx="4063680" cy="22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提供⼀个直观的实体关系图，展现</a:t>
            </a:r>
            <a:r>
              <a:rPr lang="zh-CN" altLang="en-US" sz="2400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户、宠物、领养、动态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、</a:t>
            </a:r>
            <a:r>
              <a:rPr lang="zh-CN" altLang="en-US" sz="2400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工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具表等主要实体及其相互关系，如</a:t>
            </a:r>
            <a:r>
              <a:rPr lang="zh-CN" altLang="en-US" sz="2400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户与宠物的关联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、</a:t>
            </a:r>
            <a:r>
              <a:rPr lang="zh-CN" altLang="en-US" sz="2400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户与动态的发布、收藏、点赞关系等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/>
          <p:nvPr/>
        </p:nvSpPr>
        <p:spPr>
          <a:xfrm>
            <a:off x="507240" y="1773000"/>
            <a:ext cx="3039120" cy="1956960"/>
          </a:xfrm>
          <a:custGeom>
            <a:avLst/>
            <a:gdLst/>
            <a:ahLst/>
            <a:cxnLst/>
            <a:rect l="l" t="t" r="r" b="b"/>
            <a:pathLst>
              <a:path w="3039585" h="1957439" extrusionOk="0">
                <a:moveTo>
                  <a:pt x="265001" y="144"/>
                </a:moveTo>
                <a:cubicBezTo>
                  <a:pt x="348643" y="-749"/>
                  <a:pt x="464133" y="2823"/>
                  <a:pt x="464133" y="2823"/>
                </a:cubicBezTo>
                <a:lnTo>
                  <a:pt x="2254833" y="21873"/>
                </a:lnTo>
                <a:cubicBezTo>
                  <a:pt x="2629483" y="28223"/>
                  <a:pt x="2609375" y="34573"/>
                  <a:pt x="2712033" y="40923"/>
                </a:cubicBezTo>
                <a:cubicBezTo>
                  <a:pt x="2814691" y="47273"/>
                  <a:pt x="2832683" y="47273"/>
                  <a:pt x="2870783" y="59973"/>
                </a:cubicBezTo>
                <a:cubicBezTo>
                  <a:pt x="2908883" y="72673"/>
                  <a:pt x="2922641" y="92781"/>
                  <a:pt x="2940633" y="117123"/>
                </a:cubicBezTo>
                <a:cubicBezTo>
                  <a:pt x="2958625" y="141465"/>
                  <a:pt x="2970266" y="164748"/>
                  <a:pt x="2978733" y="206023"/>
                </a:cubicBezTo>
                <a:cubicBezTo>
                  <a:pt x="2987200" y="247298"/>
                  <a:pt x="2981908" y="95956"/>
                  <a:pt x="2991433" y="364773"/>
                </a:cubicBezTo>
                <a:cubicBezTo>
                  <a:pt x="3000958" y="633590"/>
                  <a:pt x="3053875" y="1722615"/>
                  <a:pt x="3035883" y="1818923"/>
                </a:cubicBezTo>
                <a:cubicBezTo>
                  <a:pt x="3017891" y="1915231"/>
                  <a:pt x="2962858" y="1899356"/>
                  <a:pt x="2883483" y="1914173"/>
                </a:cubicBezTo>
                <a:cubicBezTo>
                  <a:pt x="2808341" y="1918406"/>
                  <a:pt x="2559633" y="1907823"/>
                  <a:pt x="2559633" y="1907823"/>
                </a:cubicBezTo>
                <a:lnTo>
                  <a:pt x="1435683" y="1907823"/>
                </a:lnTo>
                <a:cubicBezTo>
                  <a:pt x="1056800" y="1915231"/>
                  <a:pt x="507525" y="1944865"/>
                  <a:pt x="286333" y="1952273"/>
                </a:cubicBezTo>
                <a:cubicBezTo>
                  <a:pt x="65141" y="1959681"/>
                  <a:pt x="150866" y="1958623"/>
                  <a:pt x="108533" y="1952273"/>
                </a:cubicBezTo>
                <a:cubicBezTo>
                  <a:pt x="66200" y="1945923"/>
                  <a:pt x="48208" y="1935340"/>
                  <a:pt x="32333" y="1914173"/>
                </a:cubicBezTo>
                <a:cubicBezTo>
                  <a:pt x="16458" y="1893006"/>
                  <a:pt x="18575" y="1862315"/>
                  <a:pt x="13283" y="1825273"/>
                </a:cubicBezTo>
                <a:cubicBezTo>
                  <a:pt x="7991" y="1788231"/>
                  <a:pt x="-2592" y="1945923"/>
                  <a:pt x="583" y="1691923"/>
                </a:cubicBezTo>
                <a:cubicBezTo>
                  <a:pt x="3758" y="1437923"/>
                  <a:pt x="23866" y="561623"/>
                  <a:pt x="32333" y="301273"/>
                </a:cubicBezTo>
                <a:cubicBezTo>
                  <a:pt x="40800" y="40923"/>
                  <a:pt x="40800" y="172156"/>
                  <a:pt x="51383" y="129823"/>
                </a:cubicBezTo>
                <a:cubicBezTo>
                  <a:pt x="61966" y="87490"/>
                  <a:pt x="71491" y="62090"/>
                  <a:pt x="95833" y="40923"/>
                </a:cubicBezTo>
                <a:cubicBezTo>
                  <a:pt x="120175" y="19756"/>
                  <a:pt x="136050" y="9173"/>
                  <a:pt x="197433" y="2823"/>
                </a:cubicBezTo>
                <a:cubicBezTo>
                  <a:pt x="212779" y="1236"/>
                  <a:pt x="237121" y="442"/>
                  <a:pt x="265001" y="144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480" y="1572840"/>
            <a:ext cx="3555720" cy="3098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8"/>
          <p:cNvGrpSpPr/>
          <p:nvPr/>
        </p:nvGrpSpPr>
        <p:grpSpPr>
          <a:xfrm>
            <a:off x="0" y="307800"/>
            <a:ext cx="5783367" cy="902160"/>
            <a:chOff x="0" y="307800"/>
            <a:chExt cx="5783367" cy="902160"/>
          </a:xfrm>
        </p:grpSpPr>
        <p:grpSp>
          <p:nvGrpSpPr>
            <p:cNvPr id="229" name="Google Shape;229;p28"/>
            <p:cNvGrpSpPr/>
            <p:nvPr/>
          </p:nvGrpSpPr>
          <p:grpSpPr>
            <a:xfrm>
              <a:off x="0" y="307800"/>
              <a:ext cx="5783367" cy="902160"/>
              <a:chOff x="0" y="307800"/>
              <a:chExt cx="5783367" cy="902160"/>
            </a:xfrm>
          </p:grpSpPr>
          <p:sp>
            <p:nvSpPr>
              <p:cNvPr id="230" name="Google Shape;230;p28"/>
              <p:cNvSpPr/>
              <p:nvPr/>
            </p:nvSpPr>
            <p:spPr>
              <a:xfrm>
                <a:off x="633960" y="307800"/>
                <a:ext cx="386244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软件架构设计图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1" name="Google Shape;231;p28"/>
              <p:cNvGrpSpPr/>
              <p:nvPr/>
            </p:nvGrpSpPr>
            <p:grpSpPr>
              <a:xfrm>
                <a:off x="0" y="499293"/>
                <a:ext cx="5783367" cy="710667"/>
                <a:chOff x="0" y="499293"/>
                <a:chExt cx="5783367" cy="710667"/>
              </a:xfrm>
            </p:grpSpPr>
            <p:sp>
              <p:nvSpPr>
                <p:cNvPr id="232" name="Google Shape;232;p28"/>
                <p:cNvSpPr/>
                <p:nvPr/>
              </p:nvSpPr>
              <p:spPr>
                <a:xfrm>
                  <a:off x="0" y="733680"/>
                  <a:ext cx="532116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28"/>
                <p:cNvSpPr/>
                <p:nvPr/>
              </p:nvSpPr>
              <p:spPr>
                <a:xfrm rot="418200" flipH="1">
                  <a:off x="5197320" y="531360"/>
                  <a:ext cx="5583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4" name="Google Shape;234;p28"/>
            <p:cNvSpPr/>
            <p:nvPr/>
          </p:nvSpPr>
          <p:spPr>
            <a:xfrm>
              <a:off x="633960" y="811440"/>
              <a:ext cx="2675520" cy="364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5" name="Google Shape;235;p28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5520" y="0"/>
            <a:ext cx="568908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9"/>
          <p:cNvGrpSpPr/>
          <p:nvPr/>
        </p:nvGrpSpPr>
        <p:grpSpPr>
          <a:xfrm>
            <a:off x="0" y="307800"/>
            <a:ext cx="5783367" cy="902556"/>
            <a:chOff x="0" y="307800"/>
            <a:chExt cx="5783367" cy="902556"/>
          </a:xfrm>
        </p:grpSpPr>
        <p:grpSp>
          <p:nvGrpSpPr>
            <p:cNvPr id="242" name="Google Shape;242;p29"/>
            <p:cNvGrpSpPr/>
            <p:nvPr/>
          </p:nvGrpSpPr>
          <p:grpSpPr>
            <a:xfrm>
              <a:off x="0" y="307800"/>
              <a:ext cx="5783367" cy="902556"/>
              <a:chOff x="0" y="307800"/>
              <a:chExt cx="5783367" cy="902556"/>
            </a:xfrm>
          </p:grpSpPr>
          <p:sp>
            <p:nvSpPr>
              <p:cNvPr id="243" name="Google Shape;243;p29"/>
              <p:cNvSpPr/>
              <p:nvPr/>
            </p:nvSpPr>
            <p:spPr>
              <a:xfrm>
                <a:off x="633960" y="307800"/>
                <a:ext cx="3862500" cy="57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前端技术栈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4" name="Google Shape;244;p29"/>
              <p:cNvGrpSpPr/>
              <p:nvPr/>
            </p:nvGrpSpPr>
            <p:grpSpPr>
              <a:xfrm>
                <a:off x="0" y="498566"/>
                <a:ext cx="5783367" cy="711790"/>
                <a:chOff x="0" y="498566"/>
                <a:chExt cx="5783367" cy="711790"/>
              </a:xfrm>
            </p:grpSpPr>
            <p:sp>
              <p:nvSpPr>
                <p:cNvPr id="245" name="Google Shape;245;p29"/>
                <p:cNvSpPr/>
                <p:nvPr/>
              </p:nvSpPr>
              <p:spPr>
                <a:xfrm>
                  <a:off x="0" y="733680"/>
                  <a:ext cx="5325756" cy="476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 rot="422522" flipH="1">
                  <a:off x="5196820" y="530961"/>
                  <a:ext cx="558608" cy="49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7" name="Google Shape;247;p29"/>
            <p:cNvSpPr/>
            <p:nvPr/>
          </p:nvSpPr>
          <p:spPr>
            <a:xfrm>
              <a:off x="633960" y="811440"/>
              <a:ext cx="26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551" y="1827511"/>
            <a:ext cx="8081999" cy="320297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385450" y="2485513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Expo </a:t>
            </a:r>
            <a:r>
              <a:rPr lang="en-US" dirty="0" err="1"/>
              <a:t>是一个基于</a:t>
            </a:r>
            <a:r>
              <a:rPr lang="en-US" dirty="0"/>
              <a:t> React Native </a:t>
            </a:r>
            <a:r>
              <a:rPr lang="en-US" dirty="0" err="1"/>
              <a:t>的开发平台,它为构建高质量原生</a:t>
            </a:r>
            <a:r>
              <a:rPr lang="en-US" dirty="0"/>
              <a:t> iOS 和 Android </a:t>
            </a:r>
            <a:r>
              <a:rPr lang="en-US" dirty="0" err="1"/>
              <a:t>应用程序提供了一个简单而高效的工作流程。Expo</a:t>
            </a:r>
            <a:r>
              <a:rPr lang="en-US" dirty="0"/>
              <a:t> </a:t>
            </a:r>
            <a:r>
              <a:rPr lang="en-US" dirty="0" err="1"/>
              <a:t>为开发者提供了一套完整的工具和服务,使应用程序的构建、部署和迭代变得更加轻松</a:t>
            </a:r>
            <a:r>
              <a:rPr lang="en-US" dirty="0"/>
              <a:t>。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9"/>
          <p:cNvGrpSpPr/>
          <p:nvPr/>
        </p:nvGrpSpPr>
        <p:grpSpPr>
          <a:xfrm>
            <a:off x="0" y="307800"/>
            <a:ext cx="5783367" cy="902556"/>
            <a:chOff x="0" y="307800"/>
            <a:chExt cx="5783367" cy="902556"/>
          </a:xfrm>
        </p:grpSpPr>
        <p:grpSp>
          <p:nvGrpSpPr>
            <p:cNvPr id="242" name="Google Shape;242;p29"/>
            <p:cNvGrpSpPr/>
            <p:nvPr/>
          </p:nvGrpSpPr>
          <p:grpSpPr>
            <a:xfrm>
              <a:off x="0" y="307800"/>
              <a:ext cx="5783367" cy="902556"/>
              <a:chOff x="0" y="307800"/>
              <a:chExt cx="5783367" cy="902556"/>
            </a:xfrm>
          </p:grpSpPr>
          <p:sp>
            <p:nvSpPr>
              <p:cNvPr id="243" name="Google Shape;243;p29"/>
              <p:cNvSpPr/>
              <p:nvPr/>
            </p:nvSpPr>
            <p:spPr>
              <a:xfrm>
                <a:off x="633960" y="307800"/>
                <a:ext cx="3862500" cy="57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3200" b="1" dirty="0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后端</a:t>
                </a:r>
                <a:r>
                  <a:rPr lang="en-US" sz="3200" b="1" dirty="0" err="1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技术栈</a:t>
                </a:r>
                <a:endParaRPr sz="32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4" name="Google Shape;244;p29"/>
              <p:cNvGrpSpPr/>
              <p:nvPr/>
            </p:nvGrpSpPr>
            <p:grpSpPr>
              <a:xfrm>
                <a:off x="0" y="498566"/>
                <a:ext cx="5783367" cy="711790"/>
                <a:chOff x="0" y="498566"/>
                <a:chExt cx="5783367" cy="711790"/>
              </a:xfrm>
            </p:grpSpPr>
            <p:sp>
              <p:nvSpPr>
                <p:cNvPr id="245" name="Google Shape;245;p29"/>
                <p:cNvSpPr/>
                <p:nvPr/>
              </p:nvSpPr>
              <p:spPr>
                <a:xfrm>
                  <a:off x="0" y="733680"/>
                  <a:ext cx="5325756" cy="476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 rot="422522" flipH="1">
                  <a:off x="5196820" y="530961"/>
                  <a:ext cx="558608" cy="49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7" name="Google Shape;247;p29"/>
            <p:cNvSpPr/>
            <p:nvPr/>
          </p:nvSpPr>
          <p:spPr>
            <a:xfrm>
              <a:off x="633960" y="811440"/>
              <a:ext cx="26754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29"/>
          <p:cNvSpPr txBox="1"/>
          <p:nvPr/>
        </p:nvSpPr>
        <p:spPr>
          <a:xfrm>
            <a:off x="385450" y="2485512"/>
            <a:ext cx="2753711" cy="123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dirty="0" err="1"/>
              <a:t>SpringBoot</a:t>
            </a:r>
            <a:r>
              <a:rPr lang="zh-CN" altLang="en-US" dirty="0"/>
              <a:t>、</a:t>
            </a:r>
            <a:r>
              <a:rPr lang="en-US" altLang="zh-CN" dirty="0" err="1"/>
              <a:t>Mybatis</a:t>
            </a:r>
            <a:r>
              <a:rPr lang="zh-CN" altLang="en-US" dirty="0"/>
              <a:t>、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 err="1"/>
              <a:t>QiniuSDK</a:t>
            </a:r>
            <a:r>
              <a:rPr lang="zh-CN" altLang="en-US" dirty="0"/>
              <a:t>、</a:t>
            </a:r>
            <a:r>
              <a:rPr lang="en-US" altLang="zh-CN" dirty="0" err="1"/>
              <a:t>jwt</a:t>
            </a:r>
            <a:r>
              <a:rPr lang="zh-CN" altLang="en-US" dirty="0"/>
              <a:t>、</a:t>
            </a:r>
            <a:r>
              <a:rPr lang="en-US" altLang="zh-CN" dirty="0" err="1"/>
              <a:t>fastjson</a:t>
            </a:r>
            <a:r>
              <a:rPr lang="zh-CN" altLang="en-US" dirty="0"/>
              <a:t>、</a:t>
            </a:r>
            <a:r>
              <a:rPr lang="en-US" altLang="zh-CN" dirty="0"/>
              <a:t>docker</a:t>
            </a:r>
            <a:r>
              <a:rPr lang="zh-CN" altLang="en-US" dirty="0"/>
              <a:t>、</a:t>
            </a:r>
            <a:r>
              <a:rPr lang="en-US" altLang="zh-CN" dirty="0"/>
              <a:t>docker-compose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7D0DEB-A1C6-ED22-F97C-701197FF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08" y="1179536"/>
            <a:ext cx="3805295" cy="51798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4041CE-C163-B097-DCA4-27D578FC7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50" y="1210356"/>
            <a:ext cx="4993450" cy="30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120" y="1475280"/>
            <a:ext cx="1523520" cy="1819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30"/>
          <p:cNvGrpSpPr/>
          <p:nvPr/>
        </p:nvGrpSpPr>
        <p:grpSpPr>
          <a:xfrm>
            <a:off x="2286000" y="3568680"/>
            <a:ext cx="7670520" cy="1603800"/>
            <a:chOff x="2286000" y="3568680"/>
            <a:chExt cx="7670520" cy="1603800"/>
          </a:xfrm>
        </p:grpSpPr>
        <p:sp>
          <p:nvSpPr>
            <p:cNvPr id="257" name="Google Shape;257;p30"/>
            <p:cNvSpPr/>
            <p:nvPr/>
          </p:nvSpPr>
          <p:spPr>
            <a:xfrm>
              <a:off x="2286000" y="4786920"/>
              <a:ext cx="7670520" cy="38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975120" y="4081320"/>
              <a:ext cx="429228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待开发功能</a:t>
              </a:r>
              <a:endParaRPr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000400" y="3568680"/>
              <a:ext cx="2241720" cy="601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PART 04</a:t>
              </a:r>
              <a:endParaRPr sz="2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480" y="2997360"/>
            <a:ext cx="1320840" cy="173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4330080" y="2997360"/>
            <a:ext cx="1320840" cy="173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8040" y="2997360"/>
            <a:ext cx="1320840" cy="173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8945640" y="2997360"/>
            <a:ext cx="1320840" cy="17341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31"/>
          <p:cNvGrpSpPr/>
          <p:nvPr/>
        </p:nvGrpSpPr>
        <p:grpSpPr>
          <a:xfrm>
            <a:off x="1294200" y="1847880"/>
            <a:ext cx="2777040" cy="1046160"/>
            <a:chOff x="1294200" y="1847880"/>
            <a:chExt cx="2777040" cy="1046160"/>
          </a:xfrm>
        </p:grpSpPr>
        <p:sp>
          <p:nvSpPr>
            <p:cNvPr id="270" name="Google Shape;270;p31"/>
            <p:cNvSpPr/>
            <p:nvPr/>
          </p:nvSpPr>
          <p:spPr>
            <a:xfrm>
              <a:off x="1294200" y="2200680"/>
              <a:ext cx="277704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包含最新动态信息的推送，可以点击查看详情，也可以选择上传宠物信息和查看其他宠物信息，选择进行领养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62040" y="18478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首页界面设计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31"/>
          <p:cNvGrpSpPr/>
          <p:nvPr/>
        </p:nvGrpSpPr>
        <p:grpSpPr>
          <a:xfrm>
            <a:off x="5825520" y="1847880"/>
            <a:ext cx="2777040" cy="1046160"/>
            <a:chOff x="5825520" y="1847880"/>
            <a:chExt cx="2777040" cy="1046160"/>
          </a:xfrm>
        </p:grpSpPr>
        <p:sp>
          <p:nvSpPr>
            <p:cNvPr id="273" name="Google Shape;273;p31"/>
            <p:cNvSpPr/>
            <p:nvPr/>
          </p:nvSpPr>
          <p:spPr>
            <a:xfrm>
              <a:off x="5825520" y="2200680"/>
              <a:ext cx="277704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宠物动态页，用户可以查看他人上传的动态，也可以发布自己的动态。支持上传图片/视频等格式。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6093360" y="18478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宠物动态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" name="Google Shape;275;p31"/>
          <p:cNvGrpSpPr/>
          <p:nvPr/>
        </p:nvGrpSpPr>
        <p:grpSpPr>
          <a:xfrm>
            <a:off x="3562920" y="4924800"/>
            <a:ext cx="2777040" cy="844920"/>
            <a:chOff x="3562920" y="4924800"/>
            <a:chExt cx="2777040" cy="844920"/>
          </a:xfrm>
        </p:grpSpPr>
        <p:sp>
          <p:nvSpPr>
            <p:cNvPr id="276" name="Google Shape;276;p31"/>
            <p:cNvSpPr/>
            <p:nvPr/>
          </p:nvSpPr>
          <p:spPr>
            <a:xfrm>
              <a:off x="3562920" y="5277600"/>
              <a:ext cx="2777040" cy="492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支持用户根据类型和关键词检索宠物领养信息，选择感兴趣的信息查看详情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830760" y="49248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领养中心界面设计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31"/>
          <p:cNvGrpSpPr/>
          <p:nvPr/>
        </p:nvGrpSpPr>
        <p:grpSpPr>
          <a:xfrm>
            <a:off x="8217720" y="4924800"/>
            <a:ext cx="2777040" cy="1046160"/>
            <a:chOff x="8217720" y="4924800"/>
            <a:chExt cx="2777040" cy="1046160"/>
          </a:xfrm>
        </p:grpSpPr>
        <p:sp>
          <p:nvSpPr>
            <p:cNvPr id="279" name="Google Shape;279;p31"/>
            <p:cNvSpPr/>
            <p:nvPr/>
          </p:nvSpPr>
          <p:spPr>
            <a:xfrm>
              <a:off x="8217720" y="5277600"/>
              <a:ext cx="277704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用户可以发布身边流浪动物的领养信息，需要填写相近的表单，填写发布后，信息出现在首页供用户查看。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485560" y="49248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发布领养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31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282" name="Google Shape;282;p31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283" name="Google Shape;283;p31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待开发功能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4" name="Google Shape;284;p31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285" name="Google Shape;285;p31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7" name="Google Shape;287;p31"/>
            <p:cNvSpPr/>
            <p:nvPr/>
          </p:nvSpPr>
          <p:spPr>
            <a:xfrm>
              <a:off x="740160" y="811440"/>
              <a:ext cx="3123360" cy="22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/>
          <p:nvPr/>
        </p:nvSpPr>
        <p:spPr>
          <a:xfrm>
            <a:off x="2368080" y="1258560"/>
            <a:ext cx="559080" cy="530640"/>
          </a:xfrm>
          <a:custGeom>
            <a:avLst/>
            <a:gdLst/>
            <a:ahLst/>
            <a:cxnLst/>
            <a:rect l="l" t="t" r="r" b="b"/>
            <a:pathLst>
              <a:path w="214" h="203" extrusionOk="0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5604480" y="1703520"/>
            <a:ext cx="559080" cy="530640"/>
          </a:xfrm>
          <a:custGeom>
            <a:avLst/>
            <a:gdLst/>
            <a:ahLst/>
            <a:cxnLst/>
            <a:rect l="l" t="t" r="r" b="b"/>
            <a:pathLst>
              <a:path w="214" h="203" extrusionOk="0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5287320" y="3697560"/>
            <a:ext cx="559080" cy="530640"/>
          </a:xfrm>
          <a:custGeom>
            <a:avLst/>
            <a:gdLst/>
            <a:ahLst/>
            <a:cxnLst/>
            <a:rect l="l" t="t" r="r" b="b"/>
            <a:pathLst>
              <a:path w="214" h="203" extrusionOk="0">
                <a:moveTo>
                  <a:pt x="210" y="140"/>
                </a:moveTo>
                <a:cubicBezTo>
                  <a:pt x="196" y="129"/>
                  <a:pt x="162" y="108"/>
                  <a:pt x="168" y="88"/>
                </a:cubicBezTo>
                <a:cubicBezTo>
                  <a:pt x="174" y="70"/>
                  <a:pt x="185" y="53"/>
                  <a:pt x="191" y="35"/>
                </a:cubicBezTo>
                <a:cubicBezTo>
                  <a:pt x="192" y="31"/>
                  <a:pt x="189" y="27"/>
                  <a:pt x="185" y="29"/>
                </a:cubicBezTo>
                <a:cubicBezTo>
                  <a:pt x="175" y="32"/>
                  <a:pt x="164" y="36"/>
                  <a:pt x="154" y="40"/>
                </a:cubicBezTo>
                <a:cubicBezTo>
                  <a:pt x="146" y="43"/>
                  <a:pt x="130" y="53"/>
                  <a:pt x="122" y="52"/>
                </a:cubicBezTo>
                <a:cubicBezTo>
                  <a:pt x="105" y="50"/>
                  <a:pt x="84" y="15"/>
                  <a:pt x="73" y="3"/>
                </a:cubicBezTo>
                <a:cubicBezTo>
                  <a:pt x="70" y="0"/>
                  <a:pt x="66" y="2"/>
                  <a:pt x="65" y="6"/>
                </a:cubicBezTo>
                <a:cubicBezTo>
                  <a:pt x="63" y="30"/>
                  <a:pt x="63" y="53"/>
                  <a:pt x="66" y="77"/>
                </a:cubicBezTo>
                <a:cubicBezTo>
                  <a:pt x="47" y="69"/>
                  <a:pt x="27" y="65"/>
                  <a:pt x="7" y="67"/>
                </a:cubicBezTo>
                <a:cubicBezTo>
                  <a:pt x="2" y="67"/>
                  <a:pt x="0" y="72"/>
                  <a:pt x="3" y="75"/>
                </a:cubicBezTo>
                <a:cubicBezTo>
                  <a:pt x="11" y="84"/>
                  <a:pt x="19" y="92"/>
                  <a:pt x="28" y="100"/>
                </a:cubicBezTo>
                <a:cubicBezTo>
                  <a:pt x="34" y="105"/>
                  <a:pt x="52" y="116"/>
                  <a:pt x="55" y="123"/>
                </a:cubicBezTo>
                <a:cubicBezTo>
                  <a:pt x="61" y="138"/>
                  <a:pt x="36" y="169"/>
                  <a:pt x="29" y="183"/>
                </a:cubicBezTo>
                <a:cubicBezTo>
                  <a:pt x="27" y="188"/>
                  <a:pt x="31" y="192"/>
                  <a:pt x="36" y="190"/>
                </a:cubicBezTo>
                <a:cubicBezTo>
                  <a:pt x="56" y="179"/>
                  <a:pt x="76" y="167"/>
                  <a:pt x="95" y="154"/>
                </a:cubicBezTo>
                <a:cubicBezTo>
                  <a:pt x="100" y="169"/>
                  <a:pt x="106" y="184"/>
                  <a:pt x="112" y="199"/>
                </a:cubicBezTo>
                <a:cubicBezTo>
                  <a:pt x="114" y="203"/>
                  <a:pt x="120" y="201"/>
                  <a:pt x="121" y="197"/>
                </a:cubicBezTo>
                <a:cubicBezTo>
                  <a:pt x="127" y="178"/>
                  <a:pt x="133" y="158"/>
                  <a:pt x="139" y="139"/>
                </a:cubicBezTo>
                <a:cubicBezTo>
                  <a:pt x="162" y="146"/>
                  <a:pt x="184" y="149"/>
                  <a:pt x="208" y="149"/>
                </a:cubicBezTo>
                <a:cubicBezTo>
                  <a:pt x="213" y="149"/>
                  <a:pt x="214" y="142"/>
                  <a:pt x="210" y="140"/>
                </a:cubicBezTo>
                <a:close/>
                <a:moveTo>
                  <a:pt x="171" y="59"/>
                </a:moveTo>
                <a:cubicBezTo>
                  <a:pt x="167" y="56"/>
                  <a:pt x="163" y="52"/>
                  <a:pt x="158" y="49"/>
                </a:cubicBezTo>
                <a:cubicBezTo>
                  <a:pt x="165" y="46"/>
                  <a:pt x="172" y="44"/>
                  <a:pt x="179" y="41"/>
                </a:cubicBezTo>
                <a:cubicBezTo>
                  <a:pt x="176" y="47"/>
                  <a:pt x="174" y="53"/>
                  <a:pt x="171" y="59"/>
                </a:cubicBezTo>
                <a:close/>
                <a:moveTo>
                  <a:pt x="144" y="54"/>
                </a:moveTo>
                <a:cubicBezTo>
                  <a:pt x="147" y="53"/>
                  <a:pt x="151" y="51"/>
                  <a:pt x="154" y="50"/>
                </a:cubicBezTo>
                <a:cubicBezTo>
                  <a:pt x="159" y="55"/>
                  <a:pt x="164" y="59"/>
                  <a:pt x="169" y="64"/>
                </a:cubicBezTo>
                <a:cubicBezTo>
                  <a:pt x="168" y="66"/>
                  <a:pt x="167" y="69"/>
                  <a:pt x="166" y="72"/>
                </a:cubicBezTo>
                <a:cubicBezTo>
                  <a:pt x="158" y="67"/>
                  <a:pt x="150" y="61"/>
                  <a:pt x="143" y="54"/>
                </a:cubicBezTo>
                <a:cubicBezTo>
                  <a:pt x="144" y="54"/>
                  <a:pt x="144" y="54"/>
                  <a:pt x="144" y="54"/>
                </a:cubicBezTo>
                <a:close/>
                <a:moveTo>
                  <a:pt x="138" y="56"/>
                </a:moveTo>
                <a:cubicBezTo>
                  <a:pt x="145" y="65"/>
                  <a:pt x="153" y="72"/>
                  <a:pt x="163" y="77"/>
                </a:cubicBezTo>
                <a:cubicBezTo>
                  <a:pt x="162" y="80"/>
                  <a:pt x="160" y="83"/>
                  <a:pt x="158" y="86"/>
                </a:cubicBezTo>
                <a:cubicBezTo>
                  <a:pt x="154" y="83"/>
                  <a:pt x="149" y="80"/>
                  <a:pt x="145" y="76"/>
                </a:cubicBezTo>
                <a:cubicBezTo>
                  <a:pt x="138" y="71"/>
                  <a:pt x="131" y="66"/>
                  <a:pt x="125" y="61"/>
                </a:cubicBezTo>
                <a:cubicBezTo>
                  <a:pt x="129" y="60"/>
                  <a:pt x="134" y="58"/>
                  <a:pt x="138" y="56"/>
                </a:cubicBezTo>
                <a:close/>
                <a:moveTo>
                  <a:pt x="45" y="173"/>
                </a:moveTo>
                <a:cubicBezTo>
                  <a:pt x="48" y="169"/>
                  <a:pt x="50" y="164"/>
                  <a:pt x="53" y="160"/>
                </a:cubicBezTo>
                <a:cubicBezTo>
                  <a:pt x="55" y="161"/>
                  <a:pt x="57" y="163"/>
                  <a:pt x="59" y="164"/>
                </a:cubicBezTo>
                <a:cubicBezTo>
                  <a:pt x="59" y="165"/>
                  <a:pt x="59" y="165"/>
                  <a:pt x="60" y="165"/>
                </a:cubicBezTo>
                <a:cubicBezTo>
                  <a:pt x="55" y="168"/>
                  <a:pt x="50" y="170"/>
                  <a:pt x="45" y="173"/>
                </a:cubicBezTo>
                <a:close/>
                <a:moveTo>
                  <a:pt x="61" y="164"/>
                </a:moveTo>
                <a:cubicBezTo>
                  <a:pt x="62" y="163"/>
                  <a:pt x="62" y="162"/>
                  <a:pt x="61" y="162"/>
                </a:cubicBezTo>
                <a:cubicBezTo>
                  <a:pt x="59" y="160"/>
                  <a:pt x="57" y="158"/>
                  <a:pt x="55" y="156"/>
                </a:cubicBezTo>
                <a:cubicBezTo>
                  <a:pt x="56" y="153"/>
                  <a:pt x="57" y="151"/>
                  <a:pt x="59" y="148"/>
                </a:cubicBezTo>
                <a:cubicBezTo>
                  <a:pt x="61" y="150"/>
                  <a:pt x="63" y="152"/>
                  <a:pt x="66" y="154"/>
                </a:cubicBezTo>
                <a:cubicBezTo>
                  <a:pt x="67" y="156"/>
                  <a:pt x="69" y="157"/>
                  <a:pt x="70" y="158"/>
                </a:cubicBezTo>
                <a:cubicBezTo>
                  <a:pt x="67" y="160"/>
                  <a:pt x="64" y="162"/>
                  <a:pt x="61" y="164"/>
                </a:cubicBezTo>
                <a:close/>
                <a:moveTo>
                  <a:pt x="74" y="156"/>
                </a:moveTo>
                <a:cubicBezTo>
                  <a:pt x="72" y="154"/>
                  <a:pt x="69" y="153"/>
                  <a:pt x="67" y="151"/>
                </a:cubicBezTo>
                <a:cubicBezTo>
                  <a:pt x="65" y="149"/>
                  <a:pt x="62" y="147"/>
                  <a:pt x="60" y="145"/>
                </a:cubicBezTo>
                <a:cubicBezTo>
                  <a:pt x="62" y="142"/>
                  <a:pt x="63" y="139"/>
                  <a:pt x="65" y="136"/>
                </a:cubicBezTo>
                <a:cubicBezTo>
                  <a:pt x="71" y="141"/>
                  <a:pt x="77" y="146"/>
                  <a:pt x="84" y="149"/>
                </a:cubicBezTo>
                <a:cubicBezTo>
                  <a:pt x="80" y="152"/>
                  <a:pt x="77" y="154"/>
                  <a:pt x="74" y="156"/>
                </a:cubicBezTo>
                <a:close/>
                <a:moveTo>
                  <a:pt x="95" y="142"/>
                </a:moveTo>
                <a:cubicBezTo>
                  <a:pt x="92" y="144"/>
                  <a:pt x="90" y="145"/>
                  <a:pt x="87" y="147"/>
                </a:cubicBezTo>
                <a:cubicBezTo>
                  <a:pt x="80" y="142"/>
                  <a:pt x="73" y="137"/>
                  <a:pt x="67" y="133"/>
                </a:cubicBezTo>
                <a:cubicBezTo>
                  <a:pt x="68" y="131"/>
                  <a:pt x="68" y="129"/>
                  <a:pt x="69" y="127"/>
                </a:cubicBezTo>
                <a:cubicBezTo>
                  <a:pt x="70" y="126"/>
                  <a:pt x="70" y="123"/>
                  <a:pt x="69" y="121"/>
                </a:cubicBezTo>
                <a:cubicBezTo>
                  <a:pt x="51" y="107"/>
                  <a:pt x="34" y="92"/>
                  <a:pt x="18" y="76"/>
                </a:cubicBezTo>
                <a:cubicBezTo>
                  <a:pt x="19" y="76"/>
                  <a:pt x="20" y="76"/>
                  <a:pt x="21" y="76"/>
                </a:cubicBezTo>
                <a:cubicBezTo>
                  <a:pt x="46" y="98"/>
                  <a:pt x="71" y="120"/>
                  <a:pt x="97" y="141"/>
                </a:cubicBezTo>
                <a:cubicBezTo>
                  <a:pt x="96" y="141"/>
                  <a:pt x="96" y="141"/>
                  <a:pt x="95" y="142"/>
                </a:cubicBezTo>
                <a:close/>
                <a:moveTo>
                  <a:pt x="116" y="182"/>
                </a:moveTo>
                <a:cubicBezTo>
                  <a:pt x="111" y="170"/>
                  <a:pt x="107" y="158"/>
                  <a:pt x="103" y="146"/>
                </a:cubicBezTo>
                <a:cubicBezTo>
                  <a:pt x="109" y="151"/>
                  <a:pt x="116" y="156"/>
                  <a:pt x="122" y="161"/>
                </a:cubicBezTo>
                <a:cubicBezTo>
                  <a:pt x="120" y="168"/>
                  <a:pt x="118" y="175"/>
                  <a:pt x="116" y="182"/>
                </a:cubicBezTo>
                <a:close/>
                <a:moveTo>
                  <a:pt x="124" y="157"/>
                </a:moveTo>
                <a:cubicBezTo>
                  <a:pt x="93" y="129"/>
                  <a:pt x="60" y="102"/>
                  <a:pt x="27" y="77"/>
                </a:cubicBezTo>
                <a:cubicBezTo>
                  <a:pt x="31" y="77"/>
                  <a:pt x="35" y="78"/>
                  <a:pt x="39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69" y="102"/>
                  <a:pt x="97" y="125"/>
                  <a:pt x="126" y="148"/>
                </a:cubicBezTo>
                <a:cubicBezTo>
                  <a:pt x="125" y="151"/>
                  <a:pt x="124" y="154"/>
                  <a:pt x="124" y="157"/>
                </a:cubicBezTo>
                <a:close/>
                <a:moveTo>
                  <a:pt x="127" y="144"/>
                </a:moveTo>
                <a:cubicBezTo>
                  <a:pt x="102" y="121"/>
                  <a:pt x="75" y="100"/>
                  <a:pt x="48" y="81"/>
                </a:cubicBezTo>
                <a:cubicBezTo>
                  <a:pt x="53" y="82"/>
                  <a:pt x="59" y="85"/>
                  <a:pt x="64" y="87"/>
                </a:cubicBezTo>
                <a:cubicBezTo>
                  <a:pt x="68" y="89"/>
                  <a:pt x="70" y="87"/>
                  <a:pt x="71" y="84"/>
                </a:cubicBezTo>
                <a:cubicBezTo>
                  <a:pt x="91" y="101"/>
                  <a:pt x="111" y="117"/>
                  <a:pt x="131" y="133"/>
                </a:cubicBezTo>
                <a:cubicBezTo>
                  <a:pt x="130" y="137"/>
                  <a:pt x="129" y="141"/>
                  <a:pt x="127" y="144"/>
                </a:cubicBezTo>
                <a:close/>
                <a:moveTo>
                  <a:pt x="138" y="128"/>
                </a:moveTo>
                <a:cubicBezTo>
                  <a:pt x="136" y="127"/>
                  <a:pt x="134" y="128"/>
                  <a:pt x="133" y="129"/>
                </a:cubicBezTo>
                <a:cubicBezTo>
                  <a:pt x="113" y="112"/>
                  <a:pt x="92" y="96"/>
                  <a:pt x="72" y="79"/>
                </a:cubicBezTo>
                <a:cubicBezTo>
                  <a:pt x="72" y="78"/>
                  <a:pt x="72" y="78"/>
                  <a:pt x="72" y="77"/>
                </a:cubicBezTo>
                <a:cubicBezTo>
                  <a:pt x="72" y="73"/>
                  <a:pt x="72" y="69"/>
                  <a:pt x="72" y="66"/>
                </a:cubicBezTo>
                <a:cubicBezTo>
                  <a:pt x="86" y="79"/>
                  <a:pt x="101" y="91"/>
                  <a:pt x="117" y="103"/>
                </a:cubicBezTo>
                <a:cubicBezTo>
                  <a:pt x="130" y="113"/>
                  <a:pt x="142" y="125"/>
                  <a:pt x="157" y="133"/>
                </a:cubicBezTo>
                <a:cubicBezTo>
                  <a:pt x="150" y="132"/>
                  <a:pt x="144" y="130"/>
                  <a:pt x="138" y="128"/>
                </a:cubicBezTo>
                <a:close/>
                <a:moveTo>
                  <a:pt x="167" y="136"/>
                </a:moveTo>
                <a:cubicBezTo>
                  <a:pt x="168" y="135"/>
                  <a:pt x="168" y="134"/>
                  <a:pt x="167" y="133"/>
                </a:cubicBezTo>
                <a:cubicBezTo>
                  <a:pt x="153" y="119"/>
                  <a:pt x="136" y="109"/>
                  <a:pt x="121" y="98"/>
                </a:cubicBezTo>
                <a:cubicBezTo>
                  <a:pt x="105" y="85"/>
                  <a:pt x="88" y="72"/>
                  <a:pt x="72" y="60"/>
                </a:cubicBezTo>
                <a:cubicBezTo>
                  <a:pt x="72" y="54"/>
                  <a:pt x="72" y="48"/>
                  <a:pt x="72" y="43"/>
                </a:cubicBezTo>
                <a:cubicBezTo>
                  <a:pt x="108" y="74"/>
                  <a:pt x="142" y="106"/>
                  <a:pt x="178" y="137"/>
                </a:cubicBezTo>
                <a:cubicBezTo>
                  <a:pt x="174" y="137"/>
                  <a:pt x="171" y="136"/>
                  <a:pt x="167" y="136"/>
                </a:cubicBezTo>
                <a:close/>
                <a:moveTo>
                  <a:pt x="188" y="138"/>
                </a:moveTo>
                <a:cubicBezTo>
                  <a:pt x="152" y="102"/>
                  <a:pt x="112" y="69"/>
                  <a:pt x="72" y="37"/>
                </a:cubicBezTo>
                <a:cubicBezTo>
                  <a:pt x="72" y="30"/>
                  <a:pt x="73" y="23"/>
                  <a:pt x="73" y="16"/>
                </a:cubicBezTo>
                <a:cubicBezTo>
                  <a:pt x="81" y="25"/>
                  <a:pt x="89" y="34"/>
                  <a:pt x="97" y="43"/>
                </a:cubicBezTo>
                <a:cubicBezTo>
                  <a:pt x="101" y="49"/>
                  <a:pt x="108" y="60"/>
                  <a:pt x="116" y="62"/>
                </a:cubicBezTo>
                <a:cubicBezTo>
                  <a:pt x="117" y="62"/>
                  <a:pt x="117" y="62"/>
                  <a:pt x="118" y="62"/>
                </a:cubicBezTo>
                <a:cubicBezTo>
                  <a:pt x="126" y="68"/>
                  <a:pt x="134" y="75"/>
                  <a:pt x="141" y="81"/>
                </a:cubicBezTo>
                <a:cubicBezTo>
                  <a:pt x="146" y="84"/>
                  <a:pt x="150" y="89"/>
                  <a:pt x="155" y="92"/>
                </a:cubicBezTo>
                <a:cubicBezTo>
                  <a:pt x="155" y="93"/>
                  <a:pt x="154" y="94"/>
                  <a:pt x="154" y="94"/>
                </a:cubicBezTo>
                <a:cubicBezTo>
                  <a:pt x="153" y="96"/>
                  <a:pt x="153" y="99"/>
                  <a:pt x="155" y="100"/>
                </a:cubicBezTo>
                <a:cubicBezTo>
                  <a:pt x="167" y="114"/>
                  <a:pt x="180" y="127"/>
                  <a:pt x="194" y="139"/>
                </a:cubicBezTo>
                <a:cubicBezTo>
                  <a:pt x="192" y="139"/>
                  <a:pt x="190" y="138"/>
                  <a:pt x="188" y="13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32"/>
          <p:cNvGrpSpPr/>
          <p:nvPr/>
        </p:nvGrpSpPr>
        <p:grpSpPr>
          <a:xfrm>
            <a:off x="1570680" y="1915920"/>
            <a:ext cx="3483720" cy="3026520"/>
            <a:chOff x="1570680" y="1915920"/>
            <a:chExt cx="3483720" cy="3026520"/>
          </a:xfrm>
        </p:grpSpPr>
        <p:pic>
          <p:nvPicPr>
            <p:cNvPr id="297" name="Google Shape;297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70680" y="1915920"/>
              <a:ext cx="3483720" cy="302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58720" y="2277720"/>
              <a:ext cx="1906920" cy="1521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32"/>
          <p:cNvSpPr/>
          <p:nvPr/>
        </p:nvSpPr>
        <p:spPr>
          <a:xfrm>
            <a:off x="6386760" y="2989080"/>
            <a:ext cx="3838680" cy="82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strike="noStrike" dirty="0" err="1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感谢您的观看</a:t>
            </a:r>
            <a:endParaRPr sz="4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6386040" y="2218680"/>
            <a:ext cx="4235280" cy="82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5428800" y="5916240"/>
            <a:ext cx="1310400" cy="3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2024.4.17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600" y="2451240"/>
            <a:ext cx="1149840" cy="92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600" y="4216320"/>
            <a:ext cx="1149840" cy="92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1000" y="2451240"/>
            <a:ext cx="1149840" cy="92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1000" y="4216320"/>
            <a:ext cx="1149840" cy="92052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2809080" y="2547720"/>
            <a:ext cx="160128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项目概述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2809080" y="4312800"/>
            <a:ext cx="160128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技术路线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7876800" y="2547720"/>
            <a:ext cx="266688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已开发功能展示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7876440" y="4312800"/>
            <a:ext cx="19566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待开发功能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6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sp>
          <p:nvSpPr>
            <p:cNvPr id="85" name="Google Shape;85;p16"/>
            <p:cNvSpPr/>
            <p:nvPr/>
          </p:nvSpPr>
          <p:spPr>
            <a:xfrm>
              <a:off x="740160" y="307800"/>
              <a:ext cx="4509000" cy="57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CONTENTS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" name="Google Shape;86;p16"/>
            <p:cNvGrpSpPr/>
            <p:nvPr/>
          </p:nvGrpSpPr>
          <p:grpSpPr>
            <a:xfrm>
              <a:off x="0" y="493254"/>
              <a:ext cx="6746741" cy="716706"/>
              <a:chOff x="0" y="493254"/>
              <a:chExt cx="6746741" cy="716706"/>
            </a:xfrm>
          </p:grpSpPr>
          <p:sp>
            <p:nvSpPr>
              <p:cNvPr id="87" name="Google Shape;87;p16"/>
              <p:cNvSpPr/>
              <p:nvPr/>
            </p:nvSpPr>
            <p:spPr>
              <a:xfrm>
                <a:off x="0" y="733680"/>
                <a:ext cx="6211440" cy="476280"/>
              </a:xfrm>
              <a:custGeom>
                <a:avLst/>
                <a:gdLst/>
                <a:ahLst/>
                <a:cxnLst/>
                <a:rect l="l" t="t" r="r" b="b"/>
                <a:pathLst>
                  <a:path w="4830618" h="476676" extrusionOk="0">
                    <a:moveTo>
                      <a:pt x="0" y="299543"/>
                    </a:moveTo>
                    <a:cubicBezTo>
                      <a:pt x="1009072" y="394985"/>
                      <a:pt x="2018145" y="490428"/>
                      <a:pt x="2650836" y="475034"/>
                    </a:cubicBezTo>
                    <a:cubicBezTo>
                      <a:pt x="3283527" y="459640"/>
                      <a:pt x="3671454" y="285689"/>
                      <a:pt x="3796145" y="207180"/>
                    </a:cubicBezTo>
                    <a:cubicBezTo>
                      <a:pt x="3920836" y="128671"/>
                      <a:pt x="3435927" y="-26808"/>
                      <a:pt x="3398982" y="3980"/>
                    </a:cubicBezTo>
                    <a:cubicBezTo>
                      <a:pt x="3362037" y="34768"/>
                      <a:pt x="3335867" y="354962"/>
                      <a:pt x="3574473" y="391907"/>
                    </a:cubicBezTo>
                    <a:cubicBezTo>
                      <a:pt x="3813079" y="428852"/>
                      <a:pt x="4321848" y="327252"/>
                      <a:pt x="4830618" y="225652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 rot="418200" flipH="1">
                <a:off x="6067440" y="531000"/>
                <a:ext cx="651960" cy="490320"/>
              </a:xfrm>
              <a:custGeom>
                <a:avLst/>
                <a:gdLst/>
                <a:ahLst/>
                <a:cxnLst/>
                <a:rect l="l" t="t" r="r" b="b"/>
                <a:pathLst>
                  <a:path w="652228" h="490544" extrusionOk="0">
                    <a:moveTo>
                      <a:pt x="379541" y="326881"/>
                    </a:moveTo>
                    <a:cubicBezTo>
                      <a:pt x="357281" y="351751"/>
                      <a:pt x="332237" y="373859"/>
                      <a:pt x="307194" y="398729"/>
                    </a:cubicBezTo>
                    <a:cubicBezTo>
                      <a:pt x="343368" y="393202"/>
                      <a:pt x="387889" y="398729"/>
                      <a:pt x="424063" y="407018"/>
                    </a:cubicBezTo>
                    <a:cubicBezTo>
                      <a:pt x="410149" y="382149"/>
                      <a:pt x="393455" y="354515"/>
                      <a:pt x="379541" y="326881"/>
                    </a:cubicBezTo>
                    <a:close/>
                    <a:moveTo>
                      <a:pt x="136903" y="89809"/>
                    </a:moveTo>
                    <a:cubicBezTo>
                      <a:pt x="159163" y="106383"/>
                      <a:pt x="181425" y="122957"/>
                      <a:pt x="203684" y="139530"/>
                    </a:cubicBezTo>
                    <a:cubicBezTo>
                      <a:pt x="262118" y="186489"/>
                      <a:pt x="331682" y="233450"/>
                      <a:pt x="384551" y="288697"/>
                    </a:cubicBezTo>
                    <a:cubicBezTo>
                      <a:pt x="387334" y="294220"/>
                      <a:pt x="390117" y="296982"/>
                      <a:pt x="390117" y="299746"/>
                    </a:cubicBezTo>
                    <a:cubicBezTo>
                      <a:pt x="412377" y="330131"/>
                      <a:pt x="431856" y="360516"/>
                      <a:pt x="454115" y="393664"/>
                    </a:cubicBezTo>
                    <a:cubicBezTo>
                      <a:pt x="454115" y="368803"/>
                      <a:pt x="451333" y="343943"/>
                      <a:pt x="451333" y="319082"/>
                    </a:cubicBezTo>
                    <a:cubicBezTo>
                      <a:pt x="448550" y="288697"/>
                      <a:pt x="440202" y="252786"/>
                      <a:pt x="451333" y="225163"/>
                    </a:cubicBezTo>
                    <a:cubicBezTo>
                      <a:pt x="451333" y="225163"/>
                      <a:pt x="451333" y="222399"/>
                      <a:pt x="454115" y="222399"/>
                    </a:cubicBezTo>
                    <a:cubicBezTo>
                      <a:pt x="454115" y="222399"/>
                      <a:pt x="451333" y="222399"/>
                      <a:pt x="451333" y="222399"/>
                    </a:cubicBezTo>
                    <a:cubicBezTo>
                      <a:pt x="451333" y="225163"/>
                      <a:pt x="451333" y="227925"/>
                      <a:pt x="445767" y="230687"/>
                    </a:cubicBezTo>
                    <a:cubicBezTo>
                      <a:pt x="409594" y="252786"/>
                      <a:pt x="314987" y="180966"/>
                      <a:pt x="281597" y="164391"/>
                    </a:cubicBezTo>
                    <a:cubicBezTo>
                      <a:pt x="234292" y="136768"/>
                      <a:pt x="184207" y="111906"/>
                      <a:pt x="136903" y="89809"/>
                    </a:cubicBezTo>
                    <a:close/>
                    <a:moveTo>
                      <a:pt x="160275" y="56418"/>
                    </a:moveTo>
                    <a:cubicBezTo>
                      <a:pt x="196123" y="76036"/>
                      <a:pt x="231968" y="98456"/>
                      <a:pt x="267815" y="118071"/>
                    </a:cubicBezTo>
                    <a:cubicBezTo>
                      <a:pt x="328478" y="148898"/>
                      <a:pt x="389141" y="176923"/>
                      <a:pt x="444291" y="210553"/>
                    </a:cubicBezTo>
                    <a:cubicBezTo>
                      <a:pt x="447048" y="213355"/>
                      <a:pt x="447048" y="213355"/>
                      <a:pt x="447048" y="213355"/>
                    </a:cubicBezTo>
                    <a:cubicBezTo>
                      <a:pt x="449806" y="210553"/>
                      <a:pt x="449806" y="210553"/>
                      <a:pt x="452563" y="210553"/>
                    </a:cubicBezTo>
                    <a:cubicBezTo>
                      <a:pt x="444291" y="210553"/>
                      <a:pt x="452563" y="202144"/>
                      <a:pt x="458078" y="199343"/>
                    </a:cubicBezTo>
                    <a:cubicBezTo>
                      <a:pt x="460834" y="196541"/>
                      <a:pt x="466349" y="193737"/>
                      <a:pt x="471863" y="190935"/>
                    </a:cubicBezTo>
                    <a:cubicBezTo>
                      <a:pt x="488408" y="182528"/>
                      <a:pt x="502196" y="171318"/>
                      <a:pt x="518741" y="162910"/>
                    </a:cubicBezTo>
                    <a:cubicBezTo>
                      <a:pt x="540801" y="148898"/>
                      <a:pt x="562859" y="134886"/>
                      <a:pt x="587676" y="120875"/>
                    </a:cubicBezTo>
                    <a:cubicBezTo>
                      <a:pt x="571131" y="115270"/>
                      <a:pt x="554586" y="109664"/>
                      <a:pt x="540801" y="106863"/>
                    </a:cubicBezTo>
                    <a:cubicBezTo>
                      <a:pt x="477378" y="92850"/>
                      <a:pt x="416716" y="81639"/>
                      <a:pt x="353296" y="73232"/>
                    </a:cubicBezTo>
                    <a:cubicBezTo>
                      <a:pt x="295388" y="64825"/>
                      <a:pt x="226453" y="62023"/>
                      <a:pt x="160275" y="56418"/>
                    </a:cubicBezTo>
                    <a:close/>
                    <a:moveTo>
                      <a:pt x="36731" y="53078"/>
                    </a:moveTo>
                    <a:cubicBezTo>
                      <a:pt x="94657" y="183490"/>
                      <a:pt x="122241" y="327775"/>
                      <a:pt x="202233" y="447087"/>
                    </a:cubicBezTo>
                    <a:cubicBezTo>
                      <a:pt x="254642" y="402692"/>
                      <a:pt x="304292" y="352746"/>
                      <a:pt x="353943" y="305576"/>
                    </a:cubicBezTo>
                    <a:cubicBezTo>
                      <a:pt x="290500" y="266732"/>
                      <a:pt x="235333" y="208463"/>
                      <a:pt x="177407" y="164067"/>
                    </a:cubicBezTo>
                    <a:cubicBezTo>
                      <a:pt x="141549" y="136320"/>
                      <a:pt x="108449" y="108573"/>
                      <a:pt x="72589" y="78051"/>
                    </a:cubicBezTo>
                    <a:cubicBezTo>
                      <a:pt x="67074" y="75275"/>
                      <a:pt x="50523" y="64177"/>
                      <a:pt x="36731" y="53078"/>
                    </a:cubicBezTo>
                    <a:close/>
                    <a:moveTo>
                      <a:pt x="52949" y="584"/>
                    </a:moveTo>
                    <a:cubicBezTo>
                      <a:pt x="63088" y="-280"/>
                      <a:pt x="73834" y="-107"/>
                      <a:pt x="84580" y="585"/>
                    </a:cubicBezTo>
                    <a:cubicBezTo>
                      <a:pt x="106072" y="1969"/>
                      <a:pt x="127564" y="5427"/>
                      <a:pt x="144202" y="6811"/>
                    </a:cubicBezTo>
                    <a:cubicBezTo>
                      <a:pt x="216304" y="15113"/>
                      <a:pt x="291177" y="26180"/>
                      <a:pt x="363280" y="37250"/>
                    </a:cubicBezTo>
                    <a:cubicBezTo>
                      <a:pt x="410423" y="45552"/>
                      <a:pt x="635046" y="53852"/>
                      <a:pt x="651685" y="111963"/>
                    </a:cubicBezTo>
                    <a:cubicBezTo>
                      <a:pt x="654457" y="120265"/>
                      <a:pt x="646139" y="128567"/>
                      <a:pt x="637818" y="131333"/>
                    </a:cubicBezTo>
                    <a:cubicBezTo>
                      <a:pt x="635046" y="134101"/>
                      <a:pt x="635046" y="136869"/>
                      <a:pt x="629499" y="139635"/>
                    </a:cubicBezTo>
                    <a:cubicBezTo>
                      <a:pt x="596222" y="156239"/>
                      <a:pt x="562945" y="178376"/>
                      <a:pt x="529668" y="197746"/>
                    </a:cubicBezTo>
                    <a:cubicBezTo>
                      <a:pt x="515800" y="206048"/>
                      <a:pt x="496389" y="219884"/>
                      <a:pt x="476977" y="225418"/>
                    </a:cubicBezTo>
                    <a:cubicBezTo>
                      <a:pt x="482523" y="261391"/>
                      <a:pt x="479751" y="297365"/>
                      <a:pt x="482523" y="333338"/>
                    </a:cubicBezTo>
                    <a:cubicBezTo>
                      <a:pt x="485298" y="372078"/>
                      <a:pt x="488070" y="410819"/>
                      <a:pt x="485298" y="449559"/>
                    </a:cubicBezTo>
                    <a:cubicBezTo>
                      <a:pt x="485298" y="466162"/>
                      <a:pt x="463111" y="471696"/>
                      <a:pt x="454793" y="457861"/>
                    </a:cubicBezTo>
                    <a:cubicBezTo>
                      <a:pt x="452018" y="455095"/>
                      <a:pt x="452018" y="455095"/>
                      <a:pt x="452018" y="452327"/>
                    </a:cubicBezTo>
                    <a:cubicBezTo>
                      <a:pt x="404876" y="435723"/>
                      <a:pt x="352187" y="427421"/>
                      <a:pt x="302270" y="424655"/>
                    </a:cubicBezTo>
                    <a:cubicBezTo>
                      <a:pt x="296724" y="424655"/>
                      <a:pt x="293952" y="419121"/>
                      <a:pt x="291177" y="413585"/>
                    </a:cubicBezTo>
                    <a:cubicBezTo>
                      <a:pt x="266219" y="438491"/>
                      <a:pt x="238488" y="463394"/>
                      <a:pt x="210758" y="485532"/>
                    </a:cubicBezTo>
                    <a:cubicBezTo>
                      <a:pt x="202439" y="493834"/>
                      <a:pt x="191346" y="491066"/>
                      <a:pt x="183027" y="482766"/>
                    </a:cubicBezTo>
                    <a:cubicBezTo>
                      <a:pt x="85966" y="349940"/>
                      <a:pt x="47143" y="178376"/>
                      <a:pt x="0" y="23414"/>
                    </a:cubicBezTo>
                    <a:cubicBezTo>
                      <a:pt x="0" y="17878"/>
                      <a:pt x="2772" y="12345"/>
                      <a:pt x="8319" y="12345"/>
                    </a:cubicBezTo>
                    <a:cubicBezTo>
                      <a:pt x="11093" y="6811"/>
                      <a:pt x="16640" y="1277"/>
                      <a:pt x="22184" y="6811"/>
                    </a:cubicBezTo>
                    <a:cubicBezTo>
                      <a:pt x="24959" y="6811"/>
                      <a:pt x="24959" y="6811"/>
                      <a:pt x="24959" y="6811"/>
                    </a:cubicBezTo>
                    <a:cubicBezTo>
                      <a:pt x="33278" y="3352"/>
                      <a:pt x="42810" y="1449"/>
                      <a:pt x="52949" y="5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7240" y="2210400"/>
            <a:ext cx="3617280" cy="35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33"/>
          <p:cNvGrpSpPr/>
          <p:nvPr/>
        </p:nvGrpSpPr>
        <p:grpSpPr>
          <a:xfrm>
            <a:off x="8258760" y="4552920"/>
            <a:ext cx="2777040" cy="1247400"/>
            <a:chOff x="8258760" y="4552920"/>
            <a:chExt cx="2777040" cy="1247400"/>
          </a:xfrm>
        </p:grpSpPr>
        <p:sp>
          <p:nvSpPr>
            <p:cNvPr id="309" name="Google Shape;309;p33"/>
            <p:cNvSpPr/>
            <p:nvPr/>
          </p:nvSpPr>
          <p:spPr>
            <a:xfrm>
              <a:off x="8258760" y="490572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8258760" y="455292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3"/>
          <p:cNvGrpSpPr/>
          <p:nvPr/>
        </p:nvGrpSpPr>
        <p:grpSpPr>
          <a:xfrm>
            <a:off x="1132200" y="4552920"/>
            <a:ext cx="2777400" cy="1247400"/>
            <a:chOff x="1132200" y="4552920"/>
            <a:chExt cx="2777400" cy="1247400"/>
          </a:xfrm>
        </p:grpSpPr>
        <p:sp>
          <p:nvSpPr>
            <p:cNvPr id="312" name="Google Shape;312;p33"/>
            <p:cNvSpPr/>
            <p:nvPr/>
          </p:nvSpPr>
          <p:spPr>
            <a:xfrm>
              <a:off x="1132200" y="490572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1667880" y="455292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33"/>
          <p:cNvGrpSpPr/>
          <p:nvPr/>
        </p:nvGrpSpPr>
        <p:grpSpPr>
          <a:xfrm>
            <a:off x="6608520" y="1729440"/>
            <a:ext cx="3594600" cy="1046160"/>
            <a:chOff x="6608520" y="1729440"/>
            <a:chExt cx="3594600" cy="1046160"/>
          </a:xfrm>
        </p:grpSpPr>
        <p:sp>
          <p:nvSpPr>
            <p:cNvPr id="315" name="Google Shape;315;p33"/>
            <p:cNvSpPr/>
            <p:nvPr/>
          </p:nvSpPr>
          <p:spPr>
            <a:xfrm>
              <a:off x="6608520" y="2082240"/>
              <a:ext cx="359460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6608520" y="172944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33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318" name="Google Shape;318;p33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319" name="Google Shape;319;p33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0" name="Google Shape;320;p33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321" name="Google Shape;321;p33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33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23" name="Google Shape;323;p33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/>
          <p:nvPr/>
        </p:nvSpPr>
        <p:spPr>
          <a:xfrm>
            <a:off x="2403360" y="2141280"/>
            <a:ext cx="2250720" cy="1527480"/>
          </a:xfrm>
          <a:custGeom>
            <a:avLst/>
            <a:gdLst/>
            <a:ahLst/>
            <a:cxnLst/>
            <a:rect l="l" t="t" r="r" b="b"/>
            <a:pathLst>
              <a:path w="2251124" h="1528002" extrusionOk="0">
                <a:moveTo>
                  <a:pt x="1180921" y="10"/>
                </a:moveTo>
                <a:cubicBezTo>
                  <a:pt x="1213663" y="-56"/>
                  <a:pt x="1249117" y="209"/>
                  <a:pt x="1295419" y="1002"/>
                </a:cubicBezTo>
                <a:cubicBezTo>
                  <a:pt x="1388023" y="2589"/>
                  <a:pt x="1638319" y="10527"/>
                  <a:pt x="1638319" y="10527"/>
                </a:cubicBezTo>
                <a:lnTo>
                  <a:pt x="1946294" y="16877"/>
                </a:lnTo>
                <a:cubicBezTo>
                  <a:pt x="2030961" y="19523"/>
                  <a:pt x="2107690" y="23756"/>
                  <a:pt x="2146319" y="26402"/>
                </a:cubicBezTo>
                <a:cubicBezTo>
                  <a:pt x="2184948" y="29048"/>
                  <a:pt x="2172248" y="26931"/>
                  <a:pt x="2178069" y="32752"/>
                </a:cubicBezTo>
                <a:cubicBezTo>
                  <a:pt x="2183890" y="38573"/>
                  <a:pt x="2178598" y="51273"/>
                  <a:pt x="2181244" y="61327"/>
                </a:cubicBezTo>
                <a:cubicBezTo>
                  <a:pt x="2183890" y="71381"/>
                  <a:pt x="2189181" y="78789"/>
                  <a:pt x="2193944" y="93077"/>
                </a:cubicBezTo>
                <a:cubicBezTo>
                  <a:pt x="2198707" y="107365"/>
                  <a:pt x="2202940" y="104719"/>
                  <a:pt x="2209819" y="147052"/>
                </a:cubicBezTo>
                <a:cubicBezTo>
                  <a:pt x="2216698" y="189385"/>
                  <a:pt x="2228340" y="267702"/>
                  <a:pt x="2235219" y="347077"/>
                </a:cubicBezTo>
                <a:cubicBezTo>
                  <a:pt x="2242098" y="426452"/>
                  <a:pt x="2250565" y="513235"/>
                  <a:pt x="2251094" y="623302"/>
                </a:cubicBezTo>
                <a:cubicBezTo>
                  <a:pt x="2251623" y="733369"/>
                  <a:pt x="2245273" y="873598"/>
                  <a:pt x="2238394" y="1007477"/>
                </a:cubicBezTo>
                <a:cubicBezTo>
                  <a:pt x="2231515" y="1141356"/>
                  <a:pt x="2216698" y="1342440"/>
                  <a:pt x="2209819" y="1426577"/>
                </a:cubicBezTo>
                <a:cubicBezTo>
                  <a:pt x="2202940" y="1510714"/>
                  <a:pt x="2204527" y="1496427"/>
                  <a:pt x="2197119" y="1512302"/>
                </a:cubicBezTo>
                <a:cubicBezTo>
                  <a:pt x="2189711" y="1528177"/>
                  <a:pt x="2188652" y="1520240"/>
                  <a:pt x="2165369" y="1521827"/>
                </a:cubicBezTo>
                <a:cubicBezTo>
                  <a:pt x="2142086" y="1523415"/>
                  <a:pt x="2088640" y="1522356"/>
                  <a:pt x="2057419" y="1521827"/>
                </a:cubicBezTo>
                <a:cubicBezTo>
                  <a:pt x="2026198" y="1521298"/>
                  <a:pt x="2274377" y="1519181"/>
                  <a:pt x="1978044" y="1518652"/>
                </a:cubicBezTo>
                <a:lnTo>
                  <a:pt x="279419" y="1518652"/>
                </a:lnTo>
                <a:cubicBezTo>
                  <a:pt x="223327" y="1517594"/>
                  <a:pt x="189990" y="1515477"/>
                  <a:pt x="111144" y="1515477"/>
                </a:cubicBezTo>
                <a:cubicBezTo>
                  <a:pt x="32298" y="1515477"/>
                  <a:pt x="37590" y="1541406"/>
                  <a:pt x="19069" y="1518652"/>
                </a:cubicBezTo>
                <a:cubicBezTo>
                  <a:pt x="548" y="1495898"/>
                  <a:pt x="548" y="1517594"/>
                  <a:pt x="19" y="1378952"/>
                </a:cubicBezTo>
                <a:cubicBezTo>
                  <a:pt x="-510" y="1240310"/>
                  <a:pt x="10602" y="872539"/>
                  <a:pt x="15894" y="686802"/>
                </a:cubicBezTo>
                <a:cubicBezTo>
                  <a:pt x="21186" y="501065"/>
                  <a:pt x="28065" y="368243"/>
                  <a:pt x="31769" y="264527"/>
                </a:cubicBezTo>
                <a:cubicBezTo>
                  <a:pt x="35473" y="160811"/>
                  <a:pt x="7957" y="70852"/>
                  <a:pt x="57169" y="29577"/>
                </a:cubicBezTo>
                <a:cubicBezTo>
                  <a:pt x="106381" y="-11698"/>
                  <a:pt x="240261" y="19523"/>
                  <a:pt x="327044" y="16877"/>
                </a:cubicBezTo>
                <a:cubicBezTo>
                  <a:pt x="413827" y="14231"/>
                  <a:pt x="577869" y="13702"/>
                  <a:pt x="577869" y="13702"/>
                </a:cubicBezTo>
                <a:lnTo>
                  <a:pt x="869969" y="7352"/>
                </a:lnTo>
                <a:lnTo>
                  <a:pt x="1082694" y="1002"/>
                </a:lnTo>
                <a:cubicBezTo>
                  <a:pt x="1118148" y="473"/>
                  <a:pt x="1148178" y="76"/>
                  <a:pt x="1180921" y="1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4"/>
          <p:cNvSpPr/>
          <p:nvPr/>
        </p:nvSpPr>
        <p:spPr>
          <a:xfrm>
            <a:off x="7732800" y="2141280"/>
            <a:ext cx="2250720" cy="1527480"/>
          </a:xfrm>
          <a:custGeom>
            <a:avLst/>
            <a:gdLst/>
            <a:ahLst/>
            <a:cxnLst/>
            <a:rect l="l" t="t" r="r" b="b"/>
            <a:pathLst>
              <a:path w="2251124" h="1528002" extrusionOk="0">
                <a:moveTo>
                  <a:pt x="1180921" y="10"/>
                </a:moveTo>
                <a:cubicBezTo>
                  <a:pt x="1213663" y="-56"/>
                  <a:pt x="1249117" y="209"/>
                  <a:pt x="1295419" y="1002"/>
                </a:cubicBezTo>
                <a:cubicBezTo>
                  <a:pt x="1388023" y="2589"/>
                  <a:pt x="1638319" y="10527"/>
                  <a:pt x="1638319" y="10527"/>
                </a:cubicBezTo>
                <a:lnTo>
                  <a:pt x="1946294" y="16877"/>
                </a:lnTo>
                <a:cubicBezTo>
                  <a:pt x="2030961" y="19523"/>
                  <a:pt x="2107690" y="23756"/>
                  <a:pt x="2146319" y="26402"/>
                </a:cubicBezTo>
                <a:cubicBezTo>
                  <a:pt x="2184948" y="29048"/>
                  <a:pt x="2172248" y="26931"/>
                  <a:pt x="2178069" y="32752"/>
                </a:cubicBezTo>
                <a:cubicBezTo>
                  <a:pt x="2183890" y="38573"/>
                  <a:pt x="2178598" y="51273"/>
                  <a:pt x="2181244" y="61327"/>
                </a:cubicBezTo>
                <a:cubicBezTo>
                  <a:pt x="2183890" y="71381"/>
                  <a:pt x="2189181" y="78789"/>
                  <a:pt x="2193944" y="93077"/>
                </a:cubicBezTo>
                <a:cubicBezTo>
                  <a:pt x="2198707" y="107365"/>
                  <a:pt x="2202940" y="104719"/>
                  <a:pt x="2209819" y="147052"/>
                </a:cubicBezTo>
                <a:cubicBezTo>
                  <a:pt x="2216698" y="189385"/>
                  <a:pt x="2228340" y="267702"/>
                  <a:pt x="2235219" y="347077"/>
                </a:cubicBezTo>
                <a:cubicBezTo>
                  <a:pt x="2242098" y="426452"/>
                  <a:pt x="2250565" y="513235"/>
                  <a:pt x="2251094" y="623302"/>
                </a:cubicBezTo>
                <a:cubicBezTo>
                  <a:pt x="2251623" y="733369"/>
                  <a:pt x="2245273" y="873598"/>
                  <a:pt x="2238394" y="1007477"/>
                </a:cubicBezTo>
                <a:cubicBezTo>
                  <a:pt x="2231515" y="1141356"/>
                  <a:pt x="2216698" y="1342440"/>
                  <a:pt x="2209819" y="1426577"/>
                </a:cubicBezTo>
                <a:cubicBezTo>
                  <a:pt x="2202940" y="1510714"/>
                  <a:pt x="2204527" y="1496427"/>
                  <a:pt x="2197119" y="1512302"/>
                </a:cubicBezTo>
                <a:cubicBezTo>
                  <a:pt x="2189711" y="1528177"/>
                  <a:pt x="2188652" y="1520240"/>
                  <a:pt x="2165369" y="1521827"/>
                </a:cubicBezTo>
                <a:cubicBezTo>
                  <a:pt x="2142086" y="1523415"/>
                  <a:pt x="2088640" y="1522356"/>
                  <a:pt x="2057419" y="1521827"/>
                </a:cubicBezTo>
                <a:cubicBezTo>
                  <a:pt x="2026198" y="1521298"/>
                  <a:pt x="2274377" y="1519181"/>
                  <a:pt x="1978044" y="1518652"/>
                </a:cubicBezTo>
                <a:lnTo>
                  <a:pt x="279419" y="1518652"/>
                </a:lnTo>
                <a:cubicBezTo>
                  <a:pt x="223327" y="1517594"/>
                  <a:pt x="189990" y="1515477"/>
                  <a:pt x="111144" y="1515477"/>
                </a:cubicBezTo>
                <a:cubicBezTo>
                  <a:pt x="32298" y="1515477"/>
                  <a:pt x="37590" y="1541406"/>
                  <a:pt x="19069" y="1518652"/>
                </a:cubicBezTo>
                <a:cubicBezTo>
                  <a:pt x="548" y="1495898"/>
                  <a:pt x="548" y="1517594"/>
                  <a:pt x="19" y="1378952"/>
                </a:cubicBezTo>
                <a:cubicBezTo>
                  <a:pt x="-510" y="1240310"/>
                  <a:pt x="10602" y="872539"/>
                  <a:pt x="15894" y="686802"/>
                </a:cubicBezTo>
                <a:cubicBezTo>
                  <a:pt x="21186" y="501065"/>
                  <a:pt x="28065" y="368243"/>
                  <a:pt x="31769" y="264527"/>
                </a:cubicBezTo>
                <a:cubicBezTo>
                  <a:pt x="35473" y="160811"/>
                  <a:pt x="7957" y="70852"/>
                  <a:pt x="57169" y="29577"/>
                </a:cubicBezTo>
                <a:cubicBezTo>
                  <a:pt x="106381" y="-11698"/>
                  <a:pt x="240261" y="19523"/>
                  <a:pt x="327044" y="16877"/>
                </a:cubicBezTo>
                <a:cubicBezTo>
                  <a:pt x="413827" y="14231"/>
                  <a:pt x="577869" y="13702"/>
                  <a:pt x="577869" y="13702"/>
                </a:cubicBezTo>
                <a:lnTo>
                  <a:pt x="869969" y="7352"/>
                </a:lnTo>
                <a:lnTo>
                  <a:pt x="1082694" y="1002"/>
                </a:lnTo>
                <a:cubicBezTo>
                  <a:pt x="1118148" y="473"/>
                  <a:pt x="1148178" y="76"/>
                  <a:pt x="1180921" y="1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8400" y="1986480"/>
            <a:ext cx="3313800" cy="271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2520" y="1986480"/>
            <a:ext cx="3313800" cy="271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34"/>
          <p:cNvGrpSpPr/>
          <p:nvPr/>
        </p:nvGrpSpPr>
        <p:grpSpPr>
          <a:xfrm>
            <a:off x="1778400" y="4863960"/>
            <a:ext cx="3313800" cy="1045800"/>
            <a:chOff x="1778400" y="4863960"/>
            <a:chExt cx="3313800" cy="1045800"/>
          </a:xfrm>
        </p:grpSpPr>
        <p:sp>
          <p:nvSpPr>
            <p:cNvPr id="334" name="Google Shape;334;p34"/>
            <p:cNvSpPr/>
            <p:nvPr/>
          </p:nvSpPr>
          <p:spPr>
            <a:xfrm>
              <a:off x="1778400" y="5216400"/>
              <a:ext cx="331380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2314440" y="486396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34"/>
          <p:cNvGrpSpPr/>
          <p:nvPr/>
        </p:nvGrpSpPr>
        <p:grpSpPr>
          <a:xfrm>
            <a:off x="7201440" y="4863960"/>
            <a:ext cx="3313800" cy="1045800"/>
            <a:chOff x="7201440" y="4863960"/>
            <a:chExt cx="3313800" cy="1045800"/>
          </a:xfrm>
        </p:grpSpPr>
        <p:sp>
          <p:nvSpPr>
            <p:cNvPr id="337" name="Google Shape;337;p34"/>
            <p:cNvSpPr/>
            <p:nvPr/>
          </p:nvSpPr>
          <p:spPr>
            <a:xfrm>
              <a:off x="7201440" y="5216400"/>
              <a:ext cx="331380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7737480" y="486396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34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340" name="Google Shape;340;p34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341" name="Google Shape;341;p34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2" name="Google Shape;342;p34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343" name="Google Shape;343;p34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34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45" name="Google Shape;345;p34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>
            <a:off x="1953000" y="4352760"/>
            <a:ext cx="2457720" cy="1413000"/>
            <a:chOff x="1953000" y="4352760"/>
            <a:chExt cx="2457720" cy="1413000"/>
          </a:xfrm>
        </p:grpSpPr>
        <p:sp>
          <p:nvSpPr>
            <p:cNvPr id="352" name="Google Shape;352;p35"/>
            <p:cNvSpPr/>
            <p:nvPr/>
          </p:nvSpPr>
          <p:spPr>
            <a:xfrm>
              <a:off x="1953000" y="4799160"/>
              <a:ext cx="245772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061000" y="4352760"/>
              <a:ext cx="224172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strike="noStrike">
                  <a:solidFill>
                    <a:srgbClr val="3C3C3B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35"/>
          <p:cNvGrpSpPr/>
          <p:nvPr/>
        </p:nvGrpSpPr>
        <p:grpSpPr>
          <a:xfrm>
            <a:off x="4884840" y="4352760"/>
            <a:ext cx="2457720" cy="1413000"/>
            <a:chOff x="4884840" y="4352760"/>
            <a:chExt cx="2457720" cy="1413000"/>
          </a:xfrm>
        </p:grpSpPr>
        <p:sp>
          <p:nvSpPr>
            <p:cNvPr id="355" name="Google Shape;355;p35"/>
            <p:cNvSpPr/>
            <p:nvPr/>
          </p:nvSpPr>
          <p:spPr>
            <a:xfrm>
              <a:off x="4884840" y="4799160"/>
              <a:ext cx="245772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992840" y="4352760"/>
              <a:ext cx="224172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strike="noStrike">
                  <a:solidFill>
                    <a:srgbClr val="3C3C3B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35"/>
          <p:cNvGrpSpPr/>
          <p:nvPr/>
        </p:nvGrpSpPr>
        <p:grpSpPr>
          <a:xfrm>
            <a:off x="7878240" y="4352760"/>
            <a:ext cx="2457720" cy="1413000"/>
            <a:chOff x="7878240" y="4352760"/>
            <a:chExt cx="2457720" cy="1413000"/>
          </a:xfrm>
        </p:grpSpPr>
        <p:sp>
          <p:nvSpPr>
            <p:cNvPr id="358" name="Google Shape;358;p35"/>
            <p:cNvSpPr/>
            <p:nvPr/>
          </p:nvSpPr>
          <p:spPr>
            <a:xfrm>
              <a:off x="7878240" y="4799160"/>
              <a:ext cx="245772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986240" y="4352760"/>
              <a:ext cx="224172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strike="noStrike">
                  <a:solidFill>
                    <a:srgbClr val="3C3C3B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35"/>
          <p:cNvSpPr/>
          <p:nvPr/>
        </p:nvSpPr>
        <p:spPr>
          <a:xfrm>
            <a:off x="1907640" y="2133000"/>
            <a:ext cx="2293200" cy="1968120"/>
          </a:xfrm>
          <a:custGeom>
            <a:avLst/>
            <a:gdLst/>
            <a:ahLst/>
            <a:cxnLst/>
            <a:rect l="l" t="t" r="r" b="b"/>
            <a:pathLst>
              <a:path w="2293490" h="1968500" extrusionOk="0">
                <a:moveTo>
                  <a:pt x="1038778" y="0"/>
                </a:moveTo>
                <a:cubicBezTo>
                  <a:pt x="1049322" y="0"/>
                  <a:pt x="1059866" y="0"/>
                  <a:pt x="1070410" y="0"/>
                </a:cubicBezTo>
                <a:cubicBezTo>
                  <a:pt x="1144216" y="0"/>
                  <a:pt x="1218023" y="10555"/>
                  <a:pt x="1291829" y="26388"/>
                </a:cubicBezTo>
                <a:cubicBezTo>
                  <a:pt x="1334005" y="31665"/>
                  <a:pt x="1376180" y="42220"/>
                  <a:pt x="1418355" y="58052"/>
                </a:cubicBezTo>
                <a:cubicBezTo>
                  <a:pt x="1460531" y="63329"/>
                  <a:pt x="1497434" y="68607"/>
                  <a:pt x="1534337" y="79162"/>
                </a:cubicBezTo>
                <a:cubicBezTo>
                  <a:pt x="1571240" y="89717"/>
                  <a:pt x="1602872" y="105550"/>
                  <a:pt x="1639775" y="121382"/>
                </a:cubicBezTo>
                <a:cubicBezTo>
                  <a:pt x="1650319" y="126660"/>
                  <a:pt x="1660862" y="131938"/>
                  <a:pt x="1676678" y="137214"/>
                </a:cubicBezTo>
                <a:cubicBezTo>
                  <a:pt x="1755757" y="153047"/>
                  <a:pt x="1834835" y="174157"/>
                  <a:pt x="1903370" y="211100"/>
                </a:cubicBezTo>
                <a:cubicBezTo>
                  <a:pt x="1966633" y="242764"/>
                  <a:pt x="2024623" y="279707"/>
                  <a:pt x="2077343" y="327204"/>
                </a:cubicBezTo>
                <a:cubicBezTo>
                  <a:pt x="2103702" y="348314"/>
                  <a:pt x="2124789" y="374702"/>
                  <a:pt x="2145877" y="401088"/>
                </a:cubicBezTo>
                <a:cubicBezTo>
                  <a:pt x="2172236" y="427476"/>
                  <a:pt x="2193325" y="453864"/>
                  <a:pt x="2209140" y="485528"/>
                </a:cubicBezTo>
                <a:cubicBezTo>
                  <a:pt x="2230228" y="511916"/>
                  <a:pt x="2246043" y="543581"/>
                  <a:pt x="2256587" y="575245"/>
                </a:cubicBezTo>
                <a:cubicBezTo>
                  <a:pt x="2272403" y="606910"/>
                  <a:pt x="2282946" y="643852"/>
                  <a:pt x="2288218" y="675518"/>
                </a:cubicBezTo>
                <a:cubicBezTo>
                  <a:pt x="2293490" y="712459"/>
                  <a:pt x="2293490" y="749402"/>
                  <a:pt x="2293490" y="786345"/>
                </a:cubicBezTo>
                <a:cubicBezTo>
                  <a:pt x="2293490" y="823287"/>
                  <a:pt x="2293490" y="854952"/>
                  <a:pt x="2288218" y="891894"/>
                </a:cubicBezTo>
                <a:cubicBezTo>
                  <a:pt x="2282946" y="928837"/>
                  <a:pt x="2277675" y="965778"/>
                  <a:pt x="2267131" y="1002721"/>
                </a:cubicBezTo>
                <a:cubicBezTo>
                  <a:pt x="2261859" y="1034387"/>
                  <a:pt x="2251315" y="1071328"/>
                  <a:pt x="2235500" y="1102994"/>
                </a:cubicBezTo>
                <a:cubicBezTo>
                  <a:pt x="2235500" y="1108271"/>
                  <a:pt x="2230228" y="1113549"/>
                  <a:pt x="2230228" y="1118825"/>
                </a:cubicBezTo>
                <a:cubicBezTo>
                  <a:pt x="2230228" y="1139935"/>
                  <a:pt x="2224956" y="1161046"/>
                  <a:pt x="2219684" y="1182156"/>
                </a:cubicBezTo>
                <a:cubicBezTo>
                  <a:pt x="2214412" y="1213820"/>
                  <a:pt x="2198597" y="1250763"/>
                  <a:pt x="2188052" y="1282427"/>
                </a:cubicBezTo>
                <a:cubicBezTo>
                  <a:pt x="2156421" y="1345758"/>
                  <a:pt x="2119518" y="1403810"/>
                  <a:pt x="2077343" y="1456584"/>
                </a:cubicBezTo>
                <a:cubicBezTo>
                  <a:pt x="2045712" y="1488249"/>
                  <a:pt x="2019351" y="1514637"/>
                  <a:pt x="1982448" y="1541024"/>
                </a:cubicBezTo>
                <a:cubicBezTo>
                  <a:pt x="1982448" y="1546301"/>
                  <a:pt x="1982448" y="1546301"/>
                  <a:pt x="1982448" y="1546301"/>
                </a:cubicBezTo>
                <a:cubicBezTo>
                  <a:pt x="1935001" y="1599077"/>
                  <a:pt x="1882283" y="1646574"/>
                  <a:pt x="1829563" y="1688794"/>
                </a:cubicBezTo>
                <a:cubicBezTo>
                  <a:pt x="1771573" y="1736291"/>
                  <a:pt x="1713581" y="1773234"/>
                  <a:pt x="1650319" y="1804898"/>
                </a:cubicBezTo>
                <a:cubicBezTo>
                  <a:pt x="1523793" y="1873505"/>
                  <a:pt x="1386723" y="1921003"/>
                  <a:pt x="1244382" y="1942112"/>
                </a:cubicBezTo>
                <a:cubicBezTo>
                  <a:pt x="1170576" y="1957945"/>
                  <a:pt x="1096769" y="1968500"/>
                  <a:pt x="1022963" y="1968500"/>
                </a:cubicBezTo>
                <a:cubicBezTo>
                  <a:pt x="949156" y="1968500"/>
                  <a:pt x="870078" y="1963223"/>
                  <a:pt x="796271" y="1952669"/>
                </a:cubicBezTo>
                <a:cubicBezTo>
                  <a:pt x="727736" y="1942112"/>
                  <a:pt x="659201" y="1921003"/>
                  <a:pt x="590667" y="1899893"/>
                </a:cubicBezTo>
                <a:cubicBezTo>
                  <a:pt x="527403" y="1873505"/>
                  <a:pt x="464141" y="1847119"/>
                  <a:pt x="406151" y="1804898"/>
                </a:cubicBezTo>
                <a:cubicBezTo>
                  <a:pt x="348159" y="1767957"/>
                  <a:pt x="300712" y="1720458"/>
                  <a:pt x="258537" y="1662406"/>
                </a:cubicBezTo>
                <a:cubicBezTo>
                  <a:pt x="237449" y="1636019"/>
                  <a:pt x="221633" y="1604354"/>
                  <a:pt x="205818" y="1572689"/>
                </a:cubicBezTo>
                <a:cubicBezTo>
                  <a:pt x="190002" y="1541024"/>
                  <a:pt x="174187" y="1509359"/>
                  <a:pt x="163643" y="1477694"/>
                </a:cubicBezTo>
                <a:cubicBezTo>
                  <a:pt x="153099" y="1446030"/>
                  <a:pt x="147827" y="1409087"/>
                  <a:pt x="142555" y="1372144"/>
                </a:cubicBezTo>
                <a:cubicBezTo>
                  <a:pt x="142555" y="1361589"/>
                  <a:pt x="137283" y="1345758"/>
                  <a:pt x="137283" y="1335203"/>
                </a:cubicBezTo>
                <a:cubicBezTo>
                  <a:pt x="126740" y="1319370"/>
                  <a:pt x="116196" y="1303537"/>
                  <a:pt x="105652" y="1287706"/>
                </a:cubicBezTo>
                <a:cubicBezTo>
                  <a:pt x="84564" y="1256040"/>
                  <a:pt x="63476" y="1229653"/>
                  <a:pt x="52933" y="1197987"/>
                </a:cubicBezTo>
                <a:cubicBezTo>
                  <a:pt x="37117" y="1161046"/>
                  <a:pt x="26573" y="1129380"/>
                  <a:pt x="16030" y="1092439"/>
                </a:cubicBezTo>
                <a:cubicBezTo>
                  <a:pt x="214" y="1023831"/>
                  <a:pt x="-5058" y="949947"/>
                  <a:pt x="5486" y="876061"/>
                </a:cubicBezTo>
                <a:cubicBezTo>
                  <a:pt x="10758" y="839119"/>
                  <a:pt x="16030" y="802177"/>
                  <a:pt x="26573" y="765235"/>
                </a:cubicBezTo>
                <a:cubicBezTo>
                  <a:pt x="37117" y="733569"/>
                  <a:pt x="47661" y="696628"/>
                  <a:pt x="63476" y="664962"/>
                </a:cubicBezTo>
                <a:cubicBezTo>
                  <a:pt x="89835" y="596355"/>
                  <a:pt x="126740" y="538302"/>
                  <a:pt x="168915" y="480250"/>
                </a:cubicBezTo>
                <a:cubicBezTo>
                  <a:pt x="211089" y="422198"/>
                  <a:pt x="253266" y="369424"/>
                  <a:pt x="305984" y="321926"/>
                </a:cubicBezTo>
                <a:cubicBezTo>
                  <a:pt x="353431" y="269152"/>
                  <a:pt x="411423" y="221654"/>
                  <a:pt x="469413" y="184712"/>
                </a:cubicBezTo>
                <a:cubicBezTo>
                  <a:pt x="522132" y="142492"/>
                  <a:pt x="585395" y="105550"/>
                  <a:pt x="648657" y="79162"/>
                </a:cubicBezTo>
                <a:cubicBezTo>
                  <a:pt x="711921" y="52774"/>
                  <a:pt x="780455" y="31665"/>
                  <a:pt x="854261" y="15833"/>
                </a:cubicBezTo>
                <a:cubicBezTo>
                  <a:pt x="912253" y="5277"/>
                  <a:pt x="975515" y="0"/>
                  <a:pt x="1038778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5"/>
          <p:cNvSpPr/>
          <p:nvPr/>
        </p:nvSpPr>
        <p:spPr>
          <a:xfrm>
            <a:off x="4949280" y="2133000"/>
            <a:ext cx="2293200" cy="1968120"/>
          </a:xfrm>
          <a:custGeom>
            <a:avLst/>
            <a:gdLst/>
            <a:ahLst/>
            <a:cxnLst/>
            <a:rect l="l" t="t" r="r" b="b"/>
            <a:pathLst>
              <a:path w="2293490" h="1968500" extrusionOk="0">
                <a:moveTo>
                  <a:pt x="1038778" y="0"/>
                </a:moveTo>
                <a:cubicBezTo>
                  <a:pt x="1049322" y="0"/>
                  <a:pt x="1059866" y="0"/>
                  <a:pt x="1070410" y="0"/>
                </a:cubicBezTo>
                <a:cubicBezTo>
                  <a:pt x="1144216" y="0"/>
                  <a:pt x="1218023" y="10555"/>
                  <a:pt x="1291829" y="26388"/>
                </a:cubicBezTo>
                <a:cubicBezTo>
                  <a:pt x="1334005" y="31665"/>
                  <a:pt x="1376180" y="42220"/>
                  <a:pt x="1418355" y="58052"/>
                </a:cubicBezTo>
                <a:cubicBezTo>
                  <a:pt x="1460531" y="63329"/>
                  <a:pt x="1497434" y="68607"/>
                  <a:pt x="1534337" y="79162"/>
                </a:cubicBezTo>
                <a:cubicBezTo>
                  <a:pt x="1571240" y="89717"/>
                  <a:pt x="1602872" y="105550"/>
                  <a:pt x="1639775" y="121382"/>
                </a:cubicBezTo>
                <a:cubicBezTo>
                  <a:pt x="1650319" y="126660"/>
                  <a:pt x="1660862" y="131938"/>
                  <a:pt x="1676678" y="137214"/>
                </a:cubicBezTo>
                <a:cubicBezTo>
                  <a:pt x="1755757" y="153047"/>
                  <a:pt x="1834835" y="174157"/>
                  <a:pt x="1903370" y="211100"/>
                </a:cubicBezTo>
                <a:cubicBezTo>
                  <a:pt x="1966633" y="242764"/>
                  <a:pt x="2024623" y="279707"/>
                  <a:pt x="2077343" y="327204"/>
                </a:cubicBezTo>
                <a:cubicBezTo>
                  <a:pt x="2103702" y="348314"/>
                  <a:pt x="2124789" y="374702"/>
                  <a:pt x="2145877" y="401088"/>
                </a:cubicBezTo>
                <a:cubicBezTo>
                  <a:pt x="2172236" y="427476"/>
                  <a:pt x="2193325" y="453864"/>
                  <a:pt x="2209140" y="485528"/>
                </a:cubicBezTo>
                <a:cubicBezTo>
                  <a:pt x="2230228" y="511916"/>
                  <a:pt x="2246043" y="543581"/>
                  <a:pt x="2256587" y="575245"/>
                </a:cubicBezTo>
                <a:cubicBezTo>
                  <a:pt x="2272403" y="606910"/>
                  <a:pt x="2282946" y="643852"/>
                  <a:pt x="2288218" y="675518"/>
                </a:cubicBezTo>
                <a:cubicBezTo>
                  <a:pt x="2293490" y="712459"/>
                  <a:pt x="2293490" y="749402"/>
                  <a:pt x="2293490" y="786345"/>
                </a:cubicBezTo>
                <a:cubicBezTo>
                  <a:pt x="2293490" y="823287"/>
                  <a:pt x="2293490" y="854952"/>
                  <a:pt x="2288218" y="891894"/>
                </a:cubicBezTo>
                <a:cubicBezTo>
                  <a:pt x="2282946" y="928837"/>
                  <a:pt x="2277675" y="965778"/>
                  <a:pt x="2267131" y="1002721"/>
                </a:cubicBezTo>
                <a:cubicBezTo>
                  <a:pt x="2261859" y="1034387"/>
                  <a:pt x="2251315" y="1071328"/>
                  <a:pt x="2235500" y="1102994"/>
                </a:cubicBezTo>
                <a:cubicBezTo>
                  <a:pt x="2235500" y="1108271"/>
                  <a:pt x="2230228" y="1113549"/>
                  <a:pt x="2230228" y="1118825"/>
                </a:cubicBezTo>
                <a:cubicBezTo>
                  <a:pt x="2230228" y="1139935"/>
                  <a:pt x="2224956" y="1161046"/>
                  <a:pt x="2219684" y="1182156"/>
                </a:cubicBezTo>
                <a:cubicBezTo>
                  <a:pt x="2214412" y="1213820"/>
                  <a:pt x="2198597" y="1250763"/>
                  <a:pt x="2188052" y="1282427"/>
                </a:cubicBezTo>
                <a:cubicBezTo>
                  <a:pt x="2156421" y="1345758"/>
                  <a:pt x="2119518" y="1403810"/>
                  <a:pt x="2077343" y="1456584"/>
                </a:cubicBezTo>
                <a:cubicBezTo>
                  <a:pt x="2045712" y="1488249"/>
                  <a:pt x="2019351" y="1514637"/>
                  <a:pt x="1982448" y="1541024"/>
                </a:cubicBezTo>
                <a:cubicBezTo>
                  <a:pt x="1982448" y="1546301"/>
                  <a:pt x="1982448" y="1546301"/>
                  <a:pt x="1982448" y="1546301"/>
                </a:cubicBezTo>
                <a:cubicBezTo>
                  <a:pt x="1935001" y="1599077"/>
                  <a:pt x="1882283" y="1646574"/>
                  <a:pt x="1829563" y="1688794"/>
                </a:cubicBezTo>
                <a:cubicBezTo>
                  <a:pt x="1771573" y="1736291"/>
                  <a:pt x="1713581" y="1773234"/>
                  <a:pt x="1650319" y="1804898"/>
                </a:cubicBezTo>
                <a:cubicBezTo>
                  <a:pt x="1523793" y="1873505"/>
                  <a:pt x="1386723" y="1921003"/>
                  <a:pt x="1244382" y="1942112"/>
                </a:cubicBezTo>
                <a:cubicBezTo>
                  <a:pt x="1170576" y="1957945"/>
                  <a:pt x="1096769" y="1968500"/>
                  <a:pt x="1022963" y="1968500"/>
                </a:cubicBezTo>
                <a:cubicBezTo>
                  <a:pt x="949156" y="1968500"/>
                  <a:pt x="870078" y="1963223"/>
                  <a:pt x="796271" y="1952669"/>
                </a:cubicBezTo>
                <a:cubicBezTo>
                  <a:pt x="727736" y="1942112"/>
                  <a:pt x="659201" y="1921003"/>
                  <a:pt x="590667" y="1899893"/>
                </a:cubicBezTo>
                <a:cubicBezTo>
                  <a:pt x="527403" y="1873505"/>
                  <a:pt x="464141" y="1847119"/>
                  <a:pt x="406151" y="1804898"/>
                </a:cubicBezTo>
                <a:cubicBezTo>
                  <a:pt x="348159" y="1767957"/>
                  <a:pt x="300712" y="1720458"/>
                  <a:pt x="258538" y="1662406"/>
                </a:cubicBezTo>
                <a:cubicBezTo>
                  <a:pt x="237449" y="1636019"/>
                  <a:pt x="221633" y="1604354"/>
                  <a:pt x="205818" y="1572689"/>
                </a:cubicBezTo>
                <a:cubicBezTo>
                  <a:pt x="190002" y="1541024"/>
                  <a:pt x="174187" y="1509359"/>
                  <a:pt x="163643" y="1477694"/>
                </a:cubicBezTo>
                <a:cubicBezTo>
                  <a:pt x="153099" y="1446030"/>
                  <a:pt x="147827" y="1409087"/>
                  <a:pt x="142555" y="1372144"/>
                </a:cubicBezTo>
                <a:cubicBezTo>
                  <a:pt x="142555" y="1361589"/>
                  <a:pt x="137284" y="1345758"/>
                  <a:pt x="137284" y="1335203"/>
                </a:cubicBezTo>
                <a:cubicBezTo>
                  <a:pt x="126740" y="1319370"/>
                  <a:pt x="116196" y="1303537"/>
                  <a:pt x="105652" y="1287706"/>
                </a:cubicBezTo>
                <a:cubicBezTo>
                  <a:pt x="84564" y="1256040"/>
                  <a:pt x="63476" y="1229653"/>
                  <a:pt x="52933" y="1197987"/>
                </a:cubicBezTo>
                <a:cubicBezTo>
                  <a:pt x="37117" y="1161046"/>
                  <a:pt x="26573" y="1129380"/>
                  <a:pt x="16030" y="1092439"/>
                </a:cubicBezTo>
                <a:cubicBezTo>
                  <a:pt x="214" y="1023831"/>
                  <a:pt x="-5058" y="949947"/>
                  <a:pt x="5486" y="876061"/>
                </a:cubicBezTo>
                <a:cubicBezTo>
                  <a:pt x="10758" y="839119"/>
                  <a:pt x="16030" y="802177"/>
                  <a:pt x="26573" y="765235"/>
                </a:cubicBezTo>
                <a:cubicBezTo>
                  <a:pt x="37117" y="733569"/>
                  <a:pt x="47661" y="696628"/>
                  <a:pt x="63476" y="664962"/>
                </a:cubicBezTo>
                <a:cubicBezTo>
                  <a:pt x="89836" y="596355"/>
                  <a:pt x="126740" y="538302"/>
                  <a:pt x="168915" y="480250"/>
                </a:cubicBezTo>
                <a:cubicBezTo>
                  <a:pt x="211090" y="422198"/>
                  <a:pt x="253266" y="369424"/>
                  <a:pt x="305984" y="321926"/>
                </a:cubicBezTo>
                <a:cubicBezTo>
                  <a:pt x="353431" y="269152"/>
                  <a:pt x="411423" y="221654"/>
                  <a:pt x="469413" y="184712"/>
                </a:cubicBezTo>
                <a:cubicBezTo>
                  <a:pt x="522132" y="142492"/>
                  <a:pt x="585395" y="105550"/>
                  <a:pt x="648657" y="79162"/>
                </a:cubicBezTo>
                <a:cubicBezTo>
                  <a:pt x="711921" y="52774"/>
                  <a:pt x="780455" y="31665"/>
                  <a:pt x="854261" y="15833"/>
                </a:cubicBezTo>
                <a:cubicBezTo>
                  <a:pt x="912253" y="5277"/>
                  <a:pt x="975515" y="0"/>
                  <a:pt x="1038778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7990920" y="2133000"/>
            <a:ext cx="2293200" cy="1968120"/>
          </a:xfrm>
          <a:custGeom>
            <a:avLst/>
            <a:gdLst/>
            <a:ahLst/>
            <a:cxnLst/>
            <a:rect l="l" t="t" r="r" b="b"/>
            <a:pathLst>
              <a:path w="2293490" h="1968500" extrusionOk="0">
                <a:moveTo>
                  <a:pt x="1038778" y="0"/>
                </a:moveTo>
                <a:cubicBezTo>
                  <a:pt x="1049322" y="0"/>
                  <a:pt x="1059866" y="0"/>
                  <a:pt x="1070409" y="0"/>
                </a:cubicBezTo>
                <a:cubicBezTo>
                  <a:pt x="1144215" y="0"/>
                  <a:pt x="1218023" y="10555"/>
                  <a:pt x="1291829" y="26388"/>
                </a:cubicBezTo>
                <a:cubicBezTo>
                  <a:pt x="1334005" y="31665"/>
                  <a:pt x="1376180" y="42220"/>
                  <a:pt x="1418354" y="58052"/>
                </a:cubicBezTo>
                <a:cubicBezTo>
                  <a:pt x="1460530" y="63329"/>
                  <a:pt x="1497434" y="68607"/>
                  <a:pt x="1534336" y="79162"/>
                </a:cubicBezTo>
                <a:cubicBezTo>
                  <a:pt x="1571240" y="89717"/>
                  <a:pt x="1602872" y="105550"/>
                  <a:pt x="1639775" y="121382"/>
                </a:cubicBezTo>
                <a:cubicBezTo>
                  <a:pt x="1650318" y="126660"/>
                  <a:pt x="1660862" y="131938"/>
                  <a:pt x="1676678" y="137214"/>
                </a:cubicBezTo>
                <a:cubicBezTo>
                  <a:pt x="1755757" y="153047"/>
                  <a:pt x="1834835" y="174157"/>
                  <a:pt x="1903370" y="211100"/>
                </a:cubicBezTo>
                <a:cubicBezTo>
                  <a:pt x="1966632" y="242764"/>
                  <a:pt x="2024623" y="279707"/>
                  <a:pt x="2077343" y="327204"/>
                </a:cubicBezTo>
                <a:cubicBezTo>
                  <a:pt x="2103702" y="348314"/>
                  <a:pt x="2124789" y="374702"/>
                  <a:pt x="2145877" y="401088"/>
                </a:cubicBezTo>
                <a:cubicBezTo>
                  <a:pt x="2172236" y="427476"/>
                  <a:pt x="2193325" y="453864"/>
                  <a:pt x="2209140" y="485528"/>
                </a:cubicBezTo>
                <a:cubicBezTo>
                  <a:pt x="2230228" y="511916"/>
                  <a:pt x="2246043" y="543581"/>
                  <a:pt x="2256587" y="575245"/>
                </a:cubicBezTo>
                <a:cubicBezTo>
                  <a:pt x="2272402" y="606910"/>
                  <a:pt x="2282946" y="643852"/>
                  <a:pt x="2288218" y="675518"/>
                </a:cubicBezTo>
                <a:cubicBezTo>
                  <a:pt x="2293490" y="712459"/>
                  <a:pt x="2293490" y="749402"/>
                  <a:pt x="2293490" y="786345"/>
                </a:cubicBezTo>
                <a:cubicBezTo>
                  <a:pt x="2293490" y="823287"/>
                  <a:pt x="2293490" y="854952"/>
                  <a:pt x="2288218" y="891894"/>
                </a:cubicBezTo>
                <a:cubicBezTo>
                  <a:pt x="2282946" y="928837"/>
                  <a:pt x="2277674" y="965778"/>
                  <a:pt x="2267131" y="1002721"/>
                </a:cubicBezTo>
                <a:cubicBezTo>
                  <a:pt x="2261859" y="1034387"/>
                  <a:pt x="2251315" y="1071328"/>
                  <a:pt x="2235500" y="1102994"/>
                </a:cubicBezTo>
                <a:cubicBezTo>
                  <a:pt x="2235500" y="1108271"/>
                  <a:pt x="2230228" y="1113549"/>
                  <a:pt x="2230228" y="1118825"/>
                </a:cubicBezTo>
                <a:cubicBezTo>
                  <a:pt x="2230228" y="1139935"/>
                  <a:pt x="2224956" y="1161046"/>
                  <a:pt x="2219684" y="1182156"/>
                </a:cubicBezTo>
                <a:cubicBezTo>
                  <a:pt x="2214412" y="1213820"/>
                  <a:pt x="2198596" y="1250763"/>
                  <a:pt x="2188052" y="1282427"/>
                </a:cubicBezTo>
                <a:cubicBezTo>
                  <a:pt x="2156420" y="1345758"/>
                  <a:pt x="2119518" y="1403810"/>
                  <a:pt x="2077343" y="1456584"/>
                </a:cubicBezTo>
                <a:cubicBezTo>
                  <a:pt x="2045712" y="1488249"/>
                  <a:pt x="2019351" y="1514637"/>
                  <a:pt x="1982448" y="1541024"/>
                </a:cubicBezTo>
                <a:cubicBezTo>
                  <a:pt x="1982448" y="1546301"/>
                  <a:pt x="1982448" y="1546301"/>
                  <a:pt x="1982448" y="1546301"/>
                </a:cubicBezTo>
                <a:cubicBezTo>
                  <a:pt x="1935001" y="1599077"/>
                  <a:pt x="1882283" y="1646574"/>
                  <a:pt x="1829563" y="1688794"/>
                </a:cubicBezTo>
                <a:cubicBezTo>
                  <a:pt x="1771572" y="1736291"/>
                  <a:pt x="1713581" y="1773234"/>
                  <a:pt x="1650318" y="1804898"/>
                </a:cubicBezTo>
                <a:cubicBezTo>
                  <a:pt x="1523793" y="1873505"/>
                  <a:pt x="1386723" y="1921003"/>
                  <a:pt x="1244382" y="1942112"/>
                </a:cubicBezTo>
                <a:cubicBezTo>
                  <a:pt x="1170576" y="1957945"/>
                  <a:pt x="1096769" y="1968500"/>
                  <a:pt x="1022963" y="1968500"/>
                </a:cubicBezTo>
                <a:cubicBezTo>
                  <a:pt x="949155" y="1968500"/>
                  <a:pt x="870078" y="1963223"/>
                  <a:pt x="796270" y="1952669"/>
                </a:cubicBezTo>
                <a:cubicBezTo>
                  <a:pt x="727736" y="1942112"/>
                  <a:pt x="659201" y="1921003"/>
                  <a:pt x="590667" y="1899893"/>
                </a:cubicBezTo>
                <a:cubicBezTo>
                  <a:pt x="527403" y="1873505"/>
                  <a:pt x="464141" y="1847119"/>
                  <a:pt x="406151" y="1804898"/>
                </a:cubicBezTo>
                <a:cubicBezTo>
                  <a:pt x="348159" y="1767957"/>
                  <a:pt x="300712" y="1720458"/>
                  <a:pt x="258538" y="1662406"/>
                </a:cubicBezTo>
                <a:cubicBezTo>
                  <a:pt x="237449" y="1636019"/>
                  <a:pt x="221633" y="1604354"/>
                  <a:pt x="205818" y="1572689"/>
                </a:cubicBezTo>
                <a:cubicBezTo>
                  <a:pt x="190002" y="1541024"/>
                  <a:pt x="174187" y="1509359"/>
                  <a:pt x="163643" y="1477694"/>
                </a:cubicBezTo>
                <a:cubicBezTo>
                  <a:pt x="153099" y="1446030"/>
                  <a:pt x="147827" y="1409087"/>
                  <a:pt x="142555" y="1372144"/>
                </a:cubicBezTo>
                <a:cubicBezTo>
                  <a:pt x="142555" y="1361589"/>
                  <a:pt x="137284" y="1345758"/>
                  <a:pt x="137284" y="1335203"/>
                </a:cubicBezTo>
                <a:cubicBezTo>
                  <a:pt x="126740" y="1319370"/>
                  <a:pt x="116196" y="1303537"/>
                  <a:pt x="105652" y="1287706"/>
                </a:cubicBezTo>
                <a:cubicBezTo>
                  <a:pt x="84564" y="1256040"/>
                  <a:pt x="63476" y="1229653"/>
                  <a:pt x="52933" y="1197987"/>
                </a:cubicBezTo>
                <a:cubicBezTo>
                  <a:pt x="37117" y="1161046"/>
                  <a:pt x="26573" y="1129380"/>
                  <a:pt x="16030" y="1092439"/>
                </a:cubicBezTo>
                <a:cubicBezTo>
                  <a:pt x="214" y="1023831"/>
                  <a:pt x="-5058" y="949947"/>
                  <a:pt x="5486" y="876061"/>
                </a:cubicBezTo>
                <a:cubicBezTo>
                  <a:pt x="10758" y="839119"/>
                  <a:pt x="16030" y="802177"/>
                  <a:pt x="26573" y="765235"/>
                </a:cubicBezTo>
                <a:cubicBezTo>
                  <a:pt x="37117" y="733569"/>
                  <a:pt x="47661" y="696628"/>
                  <a:pt x="63476" y="664962"/>
                </a:cubicBezTo>
                <a:cubicBezTo>
                  <a:pt x="89836" y="596355"/>
                  <a:pt x="126740" y="538302"/>
                  <a:pt x="168915" y="480250"/>
                </a:cubicBezTo>
                <a:cubicBezTo>
                  <a:pt x="211090" y="422198"/>
                  <a:pt x="253266" y="369424"/>
                  <a:pt x="305984" y="321926"/>
                </a:cubicBezTo>
                <a:cubicBezTo>
                  <a:pt x="353431" y="269152"/>
                  <a:pt x="411422" y="221654"/>
                  <a:pt x="469413" y="184712"/>
                </a:cubicBezTo>
                <a:cubicBezTo>
                  <a:pt x="522131" y="142492"/>
                  <a:pt x="585395" y="105550"/>
                  <a:pt x="648657" y="79162"/>
                </a:cubicBezTo>
                <a:cubicBezTo>
                  <a:pt x="711921" y="52774"/>
                  <a:pt x="780455" y="31665"/>
                  <a:pt x="854261" y="15833"/>
                </a:cubicBezTo>
                <a:cubicBezTo>
                  <a:pt x="912252" y="5277"/>
                  <a:pt x="975515" y="0"/>
                  <a:pt x="1038778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364" name="Google Shape;364;p35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365" name="Google Shape;365;p35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6" name="Google Shape;366;p35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367" name="Google Shape;367;p35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35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69" name="Google Shape;369;p35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2840" y="2323800"/>
            <a:ext cx="3047760" cy="313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36"/>
          <p:cNvGrpSpPr/>
          <p:nvPr/>
        </p:nvGrpSpPr>
        <p:grpSpPr>
          <a:xfrm>
            <a:off x="7815600" y="2165400"/>
            <a:ext cx="3356280" cy="1045800"/>
            <a:chOff x="7815600" y="2165400"/>
            <a:chExt cx="3356280" cy="1045800"/>
          </a:xfrm>
        </p:grpSpPr>
        <p:sp>
          <p:nvSpPr>
            <p:cNvPr id="377" name="Google Shape;377;p36"/>
            <p:cNvSpPr/>
            <p:nvPr/>
          </p:nvSpPr>
          <p:spPr>
            <a:xfrm>
              <a:off x="7815600" y="2517840"/>
              <a:ext cx="335628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7815600" y="21654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36"/>
          <p:cNvGrpSpPr/>
          <p:nvPr/>
        </p:nvGrpSpPr>
        <p:grpSpPr>
          <a:xfrm>
            <a:off x="7815600" y="4705200"/>
            <a:ext cx="3356280" cy="1046160"/>
            <a:chOff x="7815600" y="4705200"/>
            <a:chExt cx="3356280" cy="1046160"/>
          </a:xfrm>
        </p:grpSpPr>
        <p:sp>
          <p:nvSpPr>
            <p:cNvPr id="380" name="Google Shape;380;p36"/>
            <p:cNvSpPr/>
            <p:nvPr/>
          </p:nvSpPr>
          <p:spPr>
            <a:xfrm>
              <a:off x="7815600" y="5058000"/>
              <a:ext cx="335628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7815600" y="47052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36"/>
          <p:cNvGrpSpPr/>
          <p:nvPr/>
        </p:nvGrpSpPr>
        <p:grpSpPr>
          <a:xfrm>
            <a:off x="1022760" y="2165400"/>
            <a:ext cx="3356280" cy="1045800"/>
            <a:chOff x="1022760" y="2165400"/>
            <a:chExt cx="3356280" cy="1045800"/>
          </a:xfrm>
        </p:grpSpPr>
        <p:sp>
          <p:nvSpPr>
            <p:cNvPr id="383" name="Google Shape;383;p36"/>
            <p:cNvSpPr/>
            <p:nvPr/>
          </p:nvSpPr>
          <p:spPr>
            <a:xfrm>
              <a:off x="1022760" y="2517840"/>
              <a:ext cx="335628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137320" y="21654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36"/>
          <p:cNvGrpSpPr/>
          <p:nvPr/>
        </p:nvGrpSpPr>
        <p:grpSpPr>
          <a:xfrm>
            <a:off x="1022760" y="4705200"/>
            <a:ext cx="3356280" cy="1046160"/>
            <a:chOff x="1022760" y="4705200"/>
            <a:chExt cx="3356280" cy="1046160"/>
          </a:xfrm>
        </p:grpSpPr>
        <p:sp>
          <p:nvSpPr>
            <p:cNvPr id="386" name="Google Shape;386;p36"/>
            <p:cNvSpPr/>
            <p:nvPr/>
          </p:nvSpPr>
          <p:spPr>
            <a:xfrm>
              <a:off x="1022760" y="5058000"/>
              <a:ext cx="335628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2137320" y="47052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36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389" name="Google Shape;389;p36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390" name="Google Shape;390;p36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1" name="Google Shape;391;p36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392" name="Google Shape;392;p36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36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94" name="Google Shape;394;p36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8680" y="1914480"/>
            <a:ext cx="4914720" cy="316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37"/>
          <p:cNvGrpSpPr/>
          <p:nvPr/>
        </p:nvGrpSpPr>
        <p:grpSpPr>
          <a:xfrm>
            <a:off x="1480680" y="4749120"/>
            <a:ext cx="2777040" cy="1247040"/>
            <a:chOff x="1480680" y="4749120"/>
            <a:chExt cx="2777040" cy="1247040"/>
          </a:xfrm>
        </p:grpSpPr>
        <p:sp>
          <p:nvSpPr>
            <p:cNvPr id="402" name="Google Shape;402;p37"/>
            <p:cNvSpPr/>
            <p:nvPr/>
          </p:nvSpPr>
          <p:spPr>
            <a:xfrm>
              <a:off x="1480680" y="510156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480680" y="474912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37"/>
          <p:cNvGrpSpPr/>
          <p:nvPr/>
        </p:nvGrpSpPr>
        <p:grpSpPr>
          <a:xfrm>
            <a:off x="3186000" y="2116080"/>
            <a:ext cx="3383640" cy="1045800"/>
            <a:chOff x="3186000" y="2116080"/>
            <a:chExt cx="3383640" cy="1045800"/>
          </a:xfrm>
        </p:grpSpPr>
        <p:sp>
          <p:nvSpPr>
            <p:cNvPr id="405" name="Google Shape;405;p37"/>
            <p:cNvSpPr/>
            <p:nvPr/>
          </p:nvSpPr>
          <p:spPr>
            <a:xfrm>
              <a:off x="3186000" y="2468520"/>
              <a:ext cx="338364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3186000" y="21160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37"/>
          <p:cNvGrpSpPr/>
          <p:nvPr/>
        </p:nvGrpSpPr>
        <p:grpSpPr>
          <a:xfrm>
            <a:off x="7344720" y="4749120"/>
            <a:ext cx="3642120" cy="1045800"/>
            <a:chOff x="7344720" y="4749120"/>
            <a:chExt cx="3642120" cy="1045800"/>
          </a:xfrm>
        </p:grpSpPr>
        <p:sp>
          <p:nvSpPr>
            <p:cNvPr id="408" name="Google Shape;408;p37"/>
            <p:cNvSpPr/>
            <p:nvPr/>
          </p:nvSpPr>
          <p:spPr>
            <a:xfrm>
              <a:off x="7344720" y="5101560"/>
              <a:ext cx="364212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7344720" y="474912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37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411" name="Google Shape;411;p37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412" name="Google Shape;412;p37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3" name="Google Shape;413;p37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414" name="Google Shape;414;p37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37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16" name="Google Shape;416;p37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/>
          <p:nvPr/>
        </p:nvSpPr>
        <p:spPr>
          <a:xfrm>
            <a:off x="1195560" y="2017440"/>
            <a:ext cx="2057040" cy="1557360"/>
          </a:xfrm>
          <a:custGeom>
            <a:avLst/>
            <a:gdLst/>
            <a:ahLst/>
            <a:cxnLst/>
            <a:rect l="l" t="t" r="r" b="b"/>
            <a:pathLst>
              <a:path w="323" h="244" extrusionOk="0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8"/>
          <p:cNvSpPr/>
          <p:nvPr/>
        </p:nvSpPr>
        <p:spPr>
          <a:xfrm>
            <a:off x="6431400" y="2017440"/>
            <a:ext cx="2057040" cy="1557360"/>
          </a:xfrm>
          <a:custGeom>
            <a:avLst/>
            <a:gdLst/>
            <a:ahLst/>
            <a:cxnLst/>
            <a:rect l="l" t="t" r="r" b="b"/>
            <a:pathLst>
              <a:path w="323" h="244" extrusionOk="0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8"/>
          <p:cNvSpPr/>
          <p:nvPr/>
        </p:nvSpPr>
        <p:spPr>
          <a:xfrm>
            <a:off x="1195560" y="4136400"/>
            <a:ext cx="2057040" cy="1557360"/>
          </a:xfrm>
          <a:custGeom>
            <a:avLst/>
            <a:gdLst/>
            <a:ahLst/>
            <a:cxnLst/>
            <a:rect l="l" t="t" r="r" b="b"/>
            <a:pathLst>
              <a:path w="323" h="244" extrusionOk="0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8"/>
          <p:cNvSpPr/>
          <p:nvPr/>
        </p:nvSpPr>
        <p:spPr>
          <a:xfrm>
            <a:off x="6431400" y="4136400"/>
            <a:ext cx="2057040" cy="1557360"/>
          </a:xfrm>
          <a:custGeom>
            <a:avLst/>
            <a:gdLst/>
            <a:ahLst/>
            <a:cxnLst/>
            <a:rect l="l" t="t" r="r" b="b"/>
            <a:pathLst>
              <a:path w="323" h="244" extrusionOk="0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38"/>
          <p:cNvGrpSpPr/>
          <p:nvPr/>
        </p:nvGrpSpPr>
        <p:grpSpPr>
          <a:xfrm>
            <a:off x="3328920" y="2186280"/>
            <a:ext cx="2512800" cy="1247040"/>
            <a:chOff x="3328920" y="2186280"/>
            <a:chExt cx="2512800" cy="1247040"/>
          </a:xfrm>
        </p:grpSpPr>
        <p:sp>
          <p:nvSpPr>
            <p:cNvPr id="427" name="Google Shape;427;p38"/>
            <p:cNvSpPr/>
            <p:nvPr/>
          </p:nvSpPr>
          <p:spPr>
            <a:xfrm>
              <a:off x="3328920" y="2538720"/>
              <a:ext cx="251280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3328920" y="21862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3328920" y="4305240"/>
            <a:ext cx="2512800" cy="1247040"/>
            <a:chOff x="3328920" y="4305240"/>
            <a:chExt cx="2512800" cy="1247040"/>
          </a:xfrm>
        </p:grpSpPr>
        <p:sp>
          <p:nvSpPr>
            <p:cNvPr id="430" name="Google Shape;430;p38"/>
            <p:cNvSpPr/>
            <p:nvPr/>
          </p:nvSpPr>
          <p:spPr>
            <a:xfrm>
              <a:off x="3328920" y="4657680"/>
              <a:ext cx="251280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3328920" y="430524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8552160" y="2186280"/>
            <a:ext cx="2512800" cy="1247040"/>
            <a:chOff x="8552160" y="2186280"/>
            <a:chExt cx="2512800" cy="1247040"/>
          </a:xfrm>
        </p:grpSpPr>
        <p:sp>
          <p:nvSpPr>
            <p:cNvPr id="433" name="Google Shape;433;p38"/>
            <p:cNvSpPr/>
            <p:nvPr/>
          </p:nvSpPr>
          <p:spPr>
            <a:xfrm>
              <a:off x="8552160" y="2538720"/>
              <a:ext cx="251280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8552160" y="21862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8552160" y="4305240"/>
            <a:ext cx="2512800" cy="1247040"/>
            <a:chOff x="8552160" y="4305240"/>
            <a:chExt cx="2512800" cy="1247040"/>
          </a:xfrm>
        </p:grpSpPr>
        <p:sp>
          <p:nvSpPr>
            <p:cNvPr id="436" name="Google Shape;436;p38"/>
            <p:cNvSpPr/>
            <p:nvPr/>
          </p:nvSpPr>
          <p:spPr>
            <a:xfrm>
              <a:off x="8552160" y="4657680"/>
              <a:ext cx="251280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8552160" y="430524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38"/>
          <p:cNvSpPr/>
          <p:nvPr/>
        </p:nvSpPr>
        <p:spPr>
          <a:xfrm>
            <a:off x="1289880" y="2085840"/>
            <a:ext cx="1852920" cy="1399680"/>
          </a:xfrm>
          <a:custGeom>
            <a:avLst/>
            <a:gdLst/>
            <a:ahLst/>
            <a:cxnLst/>
            <a:rect l="l" t="t" r="r" b="b"/>
            <a:pathLst>
              <a:path w="1853383" h="1400177" extrusionOk="0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5" y="1386706"/>
                  <a:pt x="603275" y="1396447"/>
                  <a:pt x="529785" y="1398534"/>
                </a:cubicBezTo>
                <a:cubicBezTo>
                  <a:pt x="456295" y="1400622"/>
                  <a:pt x="372640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0" y="1333134"/>
                  <a:pt x="41934" y="1312957"/>
                  <a:pt x="23171" y="1277474"/>
                </a:cubicBezTo>
                <a:cubicBezTo>
                  <a:pt x="4407" y="1241991"/>
                  <a:pt x="12225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3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6533280" y="2085840"/>
            <a:ext cx="1852920" cy="1399680"/>
          </a:xfrm>
          <a:custGeom>
            <a:avLst/>
            <a:gdLst/>
            <a:ahLst/>
            <a:cxnLst/>
            <a:rect l="l" t="t" r="r" b="b"/>
            <a:pathLst>
              <a:path w="1853383" h="1400177" extrusionOk="0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6" y="1386706"/>
                  <a:pt x="603275" y="1396447"/>
                  <a:pt x="529785" y="1398534"/>
                </a:cubicBezTo>
                <a:cubicBezTo>
                  <a:pt x="456295" y="1400622"/>
                  <a:pt x="372641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1" y="1333134"/>
                  <a:pt x="41934" y="1312957"/>
                  <a:pt x="23171" y="1277474"/>
                </a:cubicBezTo>
                <a:cubicBezTo>
                  <a:pt x="4407" y="1241991"/>
                  <a:pt x="12226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4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1289880" y="4215240"/>
            <a:ext cx="1852920" cy="1399680"/>
          </a:xfrm>
          <a:custGeom>
            <a:avLst/>
            <a:gdLst/>
            <a:ahLst/>
            <a:cxnLst/>
            <a:rect l="l" t="t" r="r" b="b"/>
            <a:pathLst>
              <a:path w="1853383" h="1400176" extrusionOk="0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5" y="1386705"/>
                  <a:pt x="603275" y="1396446"/>
                  <a:pt x="529785" y="1398533"/>
                </a:cubicBezTo>
                <a:cubicBezTo>
                  <a:pt x="456295" y="1400621"/>
                  <a:pt x="372640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0" y="1333133"/>
                  <a:pt x="41934" y="1312956"/>
                  <a:pt x="23171" y="1277473"/>
                </a:cubicBezTo>
                <a:cubicBezTo>
                  <a:pt x="4407" y="1241990"/>
                  <a:pt x="12225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3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6533280" y="4215240"/>
            <a:ext cx="1852920" cy="1399680"/>
          </a:xfrm>
          <a:custGeom>
            <a:avLst/>
            <a:gdLst/>
            <a:ahLst/>
            <a:cxnLst/>
            <a:rect l="l" t="t" r="r" b="b"/>
            <a:pathLst>
              <a:path w="1853383" h="1400176" extrusionOk="0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6" y="1386705"/>
                  <a:pt x="603275" y="1396446"/>
                  <a:pt x="529785" y="1398533"/>
                </a:cubicBezTo>
                <a:cubicBezTo>
                  <a:pt x="456295" y="1400621"/>
                  <a:pt x="372641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1" y="1333133"/>
                  <a:pt x="41934" y="1312956"/>
                  <a:pt x="23171" y="1277473"/>
                </a:cubicBezTo>
                <a:cubicBezTo>
                  <a:pt x="4407" y="1241990"/>
                  <a:pt x="12226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4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38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443" name="Google Shape;443;p38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444" name="Google Shape;444;p38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5" name="Google Shape;445;p38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446" name="Google Shape;446;p38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38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48" name="Google Shape;448;p38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040" y="2315880"/>
            <a:ext cx="2996280" cy="2946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39"/>
          <p:cNvGrpSpPr/>
          <p:nvPr/>
        </p:nvGrpSpPr>
        <p:grpSpPr>
          <a:xfrm>
            <a:off x="5203440" y="2873520"/>
            <a:ext cx="5558400" cy="2118240"/>
            <a:chOff x="5203440" y="2873520"/>
            <a:chExt cx="5558400" cy="2118240"/>
          </a:xfrm>
        </p:grpSpPr>
        <p:sp>
          <p:nvSpPr>
            <p:cNvPr id="456" name="Google Shape;456;p39"/>
            <p:cNvSpPr/>
            <p:nvPr/>
          </p:nvSpPr>
          <p:spPr>
            <a:xfrm>
              <a:off x="5203440" y="3367440"/>
              <a:ext cx="5558400" cy="162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fieldThe user can demonstrate on a projector or print the presentation and make it into a film to be used in a wider fieldThe user can demonstrate on a projector or print the presentation and make it into a film to be used in a wider fieldThe user can demonstrate on a projector or print the presentation and make it into a film to be used in a wider field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5203440" y="2873520"/>
              <a:ext cx="224172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39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459" name="Google Shape;459;p39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460" name="Google Shape;460;p39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1" name="Google Shape;461;p39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462" name="Google Shape;462;p39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39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64" name="Google Shape;464;p39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000" y="4096800"/>
            <a:ext cx="3479400" cy="1985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40"/>
          <p:cNvGrpSpPr/>
          <p:nvPr/>
        </p:nvGrpSpPr>
        <p:grpSpPr>
          <a:xfrm>
            <a:off x="1176120" y="3486600"/>
            <a:ext cx="2719440" cy="1045800"/>
            <a:chOff x="1176120" y="3486600"/>
            <a:chExt cx="2719440" cy="1045800"/>
          </a:xfrm>
        </p:grpSpPr>
        <p:sp>
          <p:nvSpPr>
            <p:cNvPr id="472" name="Google Shape;472;p40"/>
            <p:cNvSpPr/>
            <p:nvPr/>
          </p:nvSpPr>
          <p:spPr>
            <a:xfrm>
              <a:off x="1176120" y="3839040"/>
              <a:ext cx="271908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1653840" y="34866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40"/>
          <p:cNvGrpSpPr/>
          <p:nvPr/>
        </p:nvGrpSpPr>
        <p:grpSpPr>
          <a:xfrm>
            <a:off x="2996280" y="1859040"/>
            <a:ext cx="2719440" cy="1046160"/>
            <a:chOff x="2996280" y="1859040"/>
            <a:chExt cx="2719440" cy="1046160"/>
          </a:xfrm>
        </p:grpSpPr>
        <p:sp>
          <p:nvSpPr>
            <p:cNvPr id="475" name="Google Shape;475;p40"/>
            <p:cNvSpPr/>
            <p:nvPr/>
          </p:nvSpPr>
          <p:spPr>
            <a:xfrm>
              <a:off x="2996280" y="2211840"/>
              <a:ext cx="271908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3474000" y="185904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40"/>
          <p:cNvGrpSpPr/>
          <p:nvPr/>
        </p:nvGrpSpPr>
        <p:grpSpPr>
          <a:xfrm>
            <a:off x="6476040" y="1859040"/>
            <a:ext cx="2719080" cy="1046160"/>
            <a:chOff x="6476040" y="1859040"/>
            <a:chExt cx="2719080" cy="1046160"/>
          </a:xfrm>
        </p:grpSpPr>
        <p:sp>
          <p:nvSpPr>
            <p:cNvPr id="478" name="Google Shape;478;p40"/>
            <p:cNvSpPr/>
            <p:nvPr/>
          </p:nvSpPr>
          <p:spPr>
            <a:xfrm>
              <a:off x="6476040" y="2211840"/>
              <a:ext cx="271908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476040" y="185904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40"/>
          <p:cNvGrpSpPr/>
          <p:nvPr/>
        </p:nvGrpSpPr>
        <p:grpSpPr>
          <a:xfrm>
            <a:off x="8360280" y="3486600"/>
            <a:ext cx="2719080" cy="1045800"/>
            <a:chOff x="8360280" y="3486600"/>
            <a:chExt cx="2719080" cy="1045800"/>
          </a:xfrm>
        </p:grpSpPr>
        <p:sp>
          <p:nvSpPr>
            <p:cNvPr id="481" name="Google Shape;481;p40"/>
            <p:cNvSpPr/>
            <p:nvPr/>
          </p:nvSpPr>
          <p:spPr>
            <a:xfrm>
              <a:off x="8360280" y="3839040"/>
              <a:ext cx="2719080" cy="693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8360280" y="34866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Arial"/>
                  <a:ea typeface="Arial"/>
                  <a:cs typeface="Arial"/>
                  <a:sym typeface="Arial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3" name="Google Shape;48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040" y="3330720"/>
            <a:ext cx="513000" cy="61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341680" y="3330720"/>
            <a:ext cx="513000" cy="61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1160" y="3909240"/>
            <a:ext cx="513000" cy="61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949560" y="3909240"/>
            <a:ext cx="513000" cy="611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40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488" name="Google Shape;488;p40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489" name="Google Shape;489;p40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0" name="Google Shape;490;p40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491" name="Google Shape;491;p40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40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93" name="Google Shape;493;p40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41"/>
          <p:cNvGrpSpPr/>
          <p:nvPr/>
        </p:nvGrpSpPr>
        <p:grpSpPr>
          <a:xfrm>
            <a:off x="1773720" y="1911240"/>
            <a:ext cx="2432160" cy="3609000"/>
            <a:chOff x="1773720" y="1911240"/>
            <a:chExt cx="2432160" cy="3609000"/>
          </a:xfrm>
        </p:grpSpPr>
        <p:pic>
          <p:nvPicPr>
            <p:cNvPr id="500" name="Google Shape;500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3720" y="1911240"/>
              <a:ext cx="2432160" cy="360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1" name="Google Shape;501;p41"/>
            <p:cNvGrpSpPr/>
            <p:nvPr/>
          </p:nvGrpSpPr>
          <p:grpSpPr>
            <a:xfrm>
              <a:off x="2191680" y="3158280"/>
              <a:ext cx="1683360" cy="1851120"/>
              <a:chOff x="2191680" y="3158280"/>
              <a:chExt cx="1683360" cy="1851120"/>
            </a:xfrm>
          </p:grpSpPr>
          <p:sp>
            <p:nvSpPr>
              <p:cNvPr id="502" name="Google Shape;502;p41"/>
              <p:cNvSpPr/>
              <p:nvPr/>
            </p:nvSpPr>
            <p:spPr>
              <a:xfrm>
                <a:off x="2278800" y="3511080"/>
                <a:ext cx="1509120" cy="1498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1"/>
              <p:cNvSpPr/>
              <p:nvPr/>
            </p:nvSpPr>
            <p:spPr>
              <a:xfrm>
                <a:off x="2191680" y="3158280"/>
                <a:ext cx="168336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4" name="Google Shape;504;p41"/>
          <p:cNvGrpSpPr/>
          <p:nvPr/>
        </p:nvGrpSpPr>
        <p:grpSpPr>
          <a:xfrm>
            <a:off x="4879800" y="1911240"/>
            <a:ext cx="2432160" cy="3609000"/>
            <a:chOff x="4879800" y="1911240"/>
            <a:chExt cx="2432160" cy="3609000"/>
          </a:xfrm>
        </p:grpSpPr>
        <p:pic>
          <p:nvPicPr>
            <p:cNvPr id="505" name="Google Shape;505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79800" y="1911240"/>
              <a:ext cx="2432160" cy="360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6" name="Google Shape;506;p41"/>
            <p:cNvGrpSpPr/>
            <p:nvPr/>
          </p:nvGrpSpPr>
          <p:grpSpPr>
            <a:xfrm>
              <a:off x="5265000" y="3158280"/>
              <a:ext cx="1683360" cy="1851120"/>
              <a:chOff x="5265000" y="3158280"/>
              <a:chExt cx="1683360" cy="1851120"/>
            </a:xfrm>
          </p:grpSpPr>
          <p:sp>
            <p:nvSpPr>
              <p:cNvPr id="507" name="Google Shape;507;p41"/>
              <p:cNvSpPr/>
              <p:nvPr/>
            </p:nvSpPr>
            <p:spPr>
              <a:xfrm>
                <a:off x="5352120" y="3511080"/>
                <a:ext cx="1509120" cy="1498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1"/>
              <p:cNvSpPr/>
              <p:nvPr/>
            </p:nvSpPr>
            <p:spPr>
              <a:xfrm>
                <a:off x="5265000" y="3158280"/>
                <a:ext cx="168336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9" name="Google Shape;509;p41"/>
          <p:cNvGrpSpPr/>
          <p:nvPr/>
        </p:nvGrpSpPr>
        <p:grpSpPr>
          <a:xfrm>
            <a:off x="7985880" y="1911240"/>
            <a:ext cx="2432160" cy="3609000"/>
            <a:chOff x="7985880" y="1911240"/>
            <a:chExt cx="2432160" cy="3609000"/>
          </a:xfrm>
        </p:grpSpPr>
        <p:pic>
          <p:nvPicPr>
            <p:cNvPr id="510" name="Google Shape;510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85880" y="1911240"/>
              <a:ext cx="2432160" cy="360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1" name="Google Shape;511;p41"/>
            <p:cNvGrpSpPr/>
            <p:nvPr/>
          </p:nvGrpSpPr>
          <p:grpSpPr>
            <a:xfrm>
              <a:off x="8360280" y="3158280"/>
              <a:ext cx="1683360" cy="1851120"/>
              <a:chOff x="8360280" y="3158280"/>
              <a:chExt cx="1683360" cy="1851120"/>
            </a:xfrm>
          </p:grpSpPr>
          <p:sp>
            <p:nvSpPr>
              <p:cNvPr id="512" name="Google Shape;512;p41"/>
              <p:cNvSpPr/>
              <p:nvPr/>
            </p:nvSpPr>
            <p:spPr>
              <a:xfrm>
                <a:off x="8447400" y="3511080"/>
                <a:ext cx="1509120" cy="1498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1"/>
              <p:cNvSpPr/>
              <p:nvPr/>
            </p:nvSpPr>
            <p:spPr>
              <a:xfrm>
                <a:off x="8360280" y="3158280"/>
                <a:ext cx="168336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4" name="Google Shape;514;p41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515" name="Google Shape;515;p41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516" name="Google Shape;516;p41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7" name="Google Shape;517;p41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518" name="Google Shape;518;p41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41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0" name="Google Shape;520;p41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/>
          <p:nvPr/>
        </p:nvSpPr>
        <p:spPr>
          <a:xfrm>
            <a:off x="5166360" y="2890440"/>
            <a:ext cx="1902240" cy="1858680"/>
          </a:xfrm>
          <a:custGeom>
            <a:avLst/>
            <a:gdLst/>
            <a:ahLst/>
            <a:cxnLst/>
            <a:rect l="l" t="t" r="r" b="b"/>
            <a:pathLst>
              <a:path w="1902440" h="1859149" extrusionOk="0">
                <a:moveTo>
                  <a:pt x="923911" y="5"/>
                </a:moveTo>
                <a:cubicBezTo>
                  <a:pt x="1020575" y="302"/>
                  <a:pt x="1121926" y="15780"/>
                  <a:pt x="1205865" y="38402"/>
                </a:cubicBezTo>
                <a:cubicBezTo>
                  <a:pt x="1317784" y="68564"/>
                  <a:pt x="1409859" y="128096"/>
                  <a:pt x="1501140" y="186040"/>
                </a:cubicBezTo>
                <a:cubicBezTo>
                  <a:pt x="1592421" y="243984"/>
                  <a:pt x="1691641" y="293196"/>
                  <a:pt x="1753553" y="386065"/>
                </a:cubicBezTo>
                <a:cubicBezTo>
                  <a:pt x="1815465" y="478934"/>
                  <a:pt x="1849596" y="615458"/>
                  <a:pt x="1872615" y="743252"/>
                </a:cubicBezTo>
                <a:cubicBezTo>
                  <a:pt x="1895634" y="871046"/>
                  <a:pt x="1915478" y="1022652"/>
                  <a:pt x="1891665" y="1152827"/>
                </a:cubicBezTo>
                <a:cubicBezTo>
                  <a:pt x="1867852" y="1283002"/>
                  <a:pt x="1798002" y="1431433"/>
                  <a:pt x="1729740" y="1524302"/>
                </a:cubicBezTo>
                <a:cubicBezTo>
                  <a:pt x="1661478" y="1617171"/>
                  <a:pt x="1582103" y="1658446"/>
                  <a:pt x="1482090" y="1710040"/>
                </a:cubicBezTo>
                <a:cubicBezTo>
                  <a:pt x="1382077" y="1761634"/>
                  <a:pt x="1243171" y="1811640"/>
                  <a:pt x="1129665" y="1833865"/>
                </a:cubicBezTo>
                <a:cubicBezTo>
                  <a:pt x="1016159" y="1856090"/>
                  <a:pt x="932022" y="1872759"/>
                  <a:pt x="801053" y="1843390"/>
                </a:cubicBezTo>
                <a:cubicBezTo>
                  <a:pt x="670084" y="1814021"/>
                  <a:pt x="464503" y="1748139"/>
                  <a:pt x="343853" y="1657652"/>
                </a:cubicBezTo>
                <a:cubicBezTo>
                  <a:pt x="223203" y="1567165"/>
                  <a:pt x="134303" y="1439371"/>
                  <a:pt x="77153" y="1300465"/>
                </a:cubicBezTo>
                <a:cubicBezTo>
                  <a:pt x="20003" y="1161559"/>
                  <a:pt x="-5397" y="957565"/>
                  <a:pt x="953" y="824215"/>
                </a:cubicBezTo>
                <a:cubicBezTo>
                  <a:pt x="7303" y="690865"/>
                  <a:pt x="70803" y="594821"/>
                  <a:pt x="115253" y="500365"/>
                </a:cubicBezTo>
                <a:cubicBezTo>
                  <a:pt x="159703" y="405909"/>
                  <a:pt x="210503" y="318596"/>
                  <a:pt x="267653" y="257477"/>
                </a:cubicBezTo>
                <a:cubicBezTo>
                  <a:pt x="324803" y="196358"/>
                  <a:pt x="383540" y="166196"/>
                  <a:pt x="477203" y="124127"/>
                </a:cubicBezTo>
                <a:cubicBezTo>
                  <a:pt x="570866" y="82058"/>
                  <a:pt x="708184" y="19352"/>
                  <a:pt x="829628" y="5065"/>
                </a:cubicBezTo>
                <a:cubicBezTo>
                  <a:pt x="859989" y="1493"/>
                  <a:pt x="891690" y="-94"/>
                  <a:pt x="923911" y="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560" y="2193840"/>
            <a:ext cx="3266640" cy="3190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42"/>
          <p:cNvGrpSpPr/>
          <p:nvPr/>
        </p:nvGrpSpPr>
        <p:grpSpPr>
          <a:xfrm>
            <a:off x="1191960" y="2011320"/>
            <a:ext cx="2777040" cy="1247040"/>
            <a:chOff x="1191960" y="2011320"/>
            <a:chExt cx="2777040" cy="1247040"/>
          </a:xfrm>
        </p:grpSpPr>
        <p:sp>
          <p:nvSpPr>
            <p:cNvPr id="529" name="Google Shape;529;p42"/>
            <p:cNvSpPr/>
            <p:nvPr/>
          </p:nvSpPr>
          <p:spPr>
            <a:xfrm>
              <a:off x="1191960" y="236376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1191960" y="201132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42"/>
          <p:cNvGrpSpPr/>
          <p:nvPr/>
        </p:nvGrpSpPr>
        <p:grpSpPr>
          <a:xfrm>
            <a:off x="1191960" y="4030560"/>
            <a:ext cx="2777040" cy="1247040"/>
            <a:chOff x="1191960" y="4030560"/>
            <a:chExt cx="2777040" cy="1247040"/>
          </a:xfrm>
        </p:grpSpPr>
        <p:sp>
          <p:nvSpPr>
            <p:cNvPr id="532" name="Google Shape;532;p42"/>
            <p:cNvSpPr/>
            <p:nvPr/>
          </p:nvSpPr>
          <p:spPr>
            <a:xfrm>
              <a:off x="1191960" y="438300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1191960" y="403056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p42"/>
          <p:cNvGrpSpPr/>
          <p:nvPr/>
        </p:nvGrpSpPr>
        <p:grpSpPr>
          <a:xfrm>
            <a:off x="8253360" y="2011320"/>
            <a:ext cx="2777040" cy="1247040"/>
            <a:chOff x="8253360" y="2011320"/>
            <a:chExt cx="2777040" cy="1247040"/>
          </a:xfrm>
        </p:grpSpPr>
        <p:sp>
          <p:nvSpPr>
            <p:cNvPr id="535" name="Google Shape;535;p42"/>
            <p:cNvSpPr/>
            <p:nvPr/>
          </p:nvSpPr>
          <p:spPr>
            <a:xfrm>
              <a:off x="8253360" y="236376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8788680" y="201132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42"/>
          <p:cNvGrpSpPr/>
          <p:nvPr/>
        </p:nvGrpSpPr>
        <p:grpSpPr>
          <a:xfrm>
            <a:off x="8253360" y="4030560"/>
            <a:ext cx="2777040" cy="1247040"/>
            <a:chOff x="8253360" y="4030560"/>
            <a:chExt cx="2777040" cy="1247040"/>
          </a:xfrm>
        </p:grpSpPr>
        <p:sp>
          <p:nvSpPr>
            <p:cNvPr id="538" name="Google Shape;538;p42"/>
            <p:cNvSpPr/>
            <p:nvPr/>
          </p:nvSpPr>
          <p:spPr>
            <a:xfrm>
              <a:off x="8253360" y="438300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8788680" y="403056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42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541" name="Google Shape;541;p42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542" name="Google Shape;542;p42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3" name="Google Shape;543;p42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544" name="Google Shape;544;p42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42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46" name="Google Shape;546;p42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120" y="1475280"/>
            <a:ext cx="1523520" cy="1819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7"/>
          <p:cNvGrpSpPr/>
          <p:nvPr/>
        </p:nvGrpSpPr>
        <p:grpSpPr>
          <a:xfrm>
            <a:off x="2286000" y="3568680"/>
            <a:ext cx="7670520" cy="1580760"/>
            <a:chOff x="2286000" y="3568680"/>
            <a:chExt cx="7670520" cy="1580760"/>
          </a:xfrm>
        </p:grpSpPr>
        <p:sp>
          <p:nvSpPr>
            <p:cNvPr id="96" name="Google Shape;96;p17"/>
            <p:cNvSpPr/>
            <p:nvPr/>
          </p:nvSpPr>
          <p:spPr>
            <a:xfrm>
              <a:off x="2286000" y="4763880"/>
              <a:ext cx="7670520" cy="38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3975120" y="4081320"/>
              <a:ext cx="429228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项目概述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5000400" y="3568680"/>
              <a:ext cx="2241720" cy="601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PART 01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8000" y="3572640"/>
            <a:ext cx="2637360" cy="2294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43"/>
          <p:cNvGrpSpPr/>
          <p:nvPr/>
        </p:nvGrpSpPr>
        <p:grpSpPr>
          <a:xfrm>
            <a:off x="2696040" y="1708560"/>
            <a:ext cx="6779880" cy="844920"/>
            <a:chOff x="2696040" y="1708560"/>
            <a:chExt cx="6779880" cy="844920"/>
          </a:xfrm>
        </p:grpSpPr>
        <p:pic>
          <p:nvPicPr>
            <p:cNvPr id="554" name="Google Shape;554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96040" y="1830240"/>
              <a:ext cx="465840" cy="431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5" name="Google Shape;555;p43"/>
            <p:cNvGrpSpPr/>
            <p:nvPr/>
          </p:nvGrpSpPr>
          <p:grpSpPr>
            <a:xfrm>
              <a:off x="3312000" y="1708560"/>
              <a:ext cx="6163920" cy="844920"/>
              <a:chOff x="3312000" y="1708560"/>
              <a:chExt cx="6163920" cy="844920"/>
            </a:xfrm>
          </p:grpSpPr>
          <p:sp>
            <p:nvSpPr>
              <p:cNvPr id="556" name="Google Shape;556;p43"/>
              <p:cNvSpPr/>
              <p:nvPr/>
            </p:nvSpPr>
            <p:spPr>
              <a:xfrm>
                <a:off x="3312000" y="2061360"/>
                <a:ext cx="6163920" cy="49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43"/>
              <p:cNvSpPr/>
              <p:nvPr/>
            </p:nvSpPr>
            <p:spPr>
              <a:xfrm>
                <a:off x="3312000" y="1708560"/>
                <a:ext cx="224172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8" name="Google Shape;558;p43"/>
          <p:cNvGrpSpPr/>
          <p:nvPr/>
        </p:nvGrpSpPr>
        <p:grpSpPr>
          <a:xfrm>
            <a:off x="3633840" y="2848320"/>
            <a:ext cx="6705000" cy="844560"/>
            <a:chOff x="3633840" y="2848320"/>
            <a:chExt cx="6705000" cy="844560"/>
          </a:xfrm>
        </p:grpSpPr>
        <p:pic>
          <p:nvPicPr>
            <p:cNvPr id="559" name="Google Shape;559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33840" y="3030480"/>
              <a:ext cx="465840" cy="431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0" name="Google Shape;560;p43"/>
            <p:cNvGrpSpPr/>
            <p:nvPr/>
          </p:nvGrpSpPr>
          <p:grpSpPr>
            <a:xfrm>
              <a:off x="4174920" y="2848320"/>
              <a:ext cx="6163920" cy="844560"/>
              <a:chOff x="4174920" y="2848320"/>
              <a:chExt cx="6163920" cy="844560"/>
            </a:xfrm>
          </p:grpSpPr>
          <p:sp>
            <p:nvSpPr>
              <p:cNvPr id="561" name="Google Shape;561;p43"/>
              <p:cNvSpPr/>
              <p:nvPr/>
            </p:nvSpPr>
            <p:spPr>
              <a:xfrm>
                <a:off x="4174920" y="3200760"/>
                <a:ext cx="6163920" cy="49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43"/>
              <p:cNvSpPr/>
              <p:nvPr/>
            </p:nvSpPr>
            <p:spPr>
              <a:xfrm>
                <a:off x="4174920" y="2848320"/>
                <a:ext cx="224172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3" name="Google Shape;563;p43"/>
          <p:cNvGrpSpPr/>
          <p:nvPr/>
        </p:nvGrpSpPr>
        <p:grpSpPr>
          <a:xfrm>
            <a:off x="4424760" y="4068720"/>
            <a:ext cx="6770520" cy="844560"/>
            <a:chOff x="4424760" y="4068720"/>
            <a:chExt cx="6770520" cy="844560"/>
          </a:xfrm>
        </p:grpSpPr>
        <p:pic>
          <p:nvPicPr>
            <p:cNvPr id="564" name="Google Shape;564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24760" y="4230720"/>
              <a:ext cx="465840" cy="431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5" name="Google Shape;565;p43"/>
            <p:cNvGrpSpPr/>
            <p:nvPr/>
          </p:nvGrpSpPr>
          <p:grpSpPr>
            <a:xfrm>
              <a:off x="5031360" y="4068720"/>
              <a:ext cx="6163920" cy="844560"/>
              <a:chOff x="5031360" y="4068720"/>
              <a:chExt cx="6163920" cy="844560"/>
            </a:xfrm>
          </p:grpSpPr>
          <p:sp>
            <p:nvSpPr>
              <p:cNvPr id="566" name="Google Shape;566;p43"/>
              <p:cNvSpPr/>
              <p:nvPr/>
            </p:nvSpPr>
            <p:spPr>
              <a:xfrm>
                <a:off x="5031360" y="4421160"/>
                <a:ext cx="6163920" cy="49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43"/>
              <p:cNvSpPr/>
              <p:nvPr/>
            </p:nvSpPr>
            <p:spPr>
              <a:xfrm>
                <a:off x="5031360" y="4068720"/>
                <a:ext cx="224172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8" name="Google Shape;568;p43"/>
          <p:cNvGrpSpPr/>
          <p:nvPr/>
        </p:nvGrpSpPr>
        <p:grpSpPr>
          <a:xfrm>
            <a:off x="4789800" y="5289840"/>
            <a:ext cx="6768360" cy="844920"/>
            <a:chOff x="4789800" y="5289840"/>
            <a:chExt cx="6768360" cy="844920"/>
          </a:xfrm>
        </p:grpSpPr>
        <p:pic>
          <p:nvPicPr>
            <p:cNvPr id="569" name="Google Shape;569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89800" y="5430960"/>
              <a:ext cx="465840" cy="431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0" name="Google Shape;570;p43"/>
            <p:cNvGrpSpPr/>
            <p:nvPr/>
          </p:nvGrpSpPr>
          <p:grpSpPr>
            <a:xfrm>
              <a:off x="5394240" y="5289840"/>
              <a:ext cx="6163920" cy="844920"/>
              <a:chOff x="5394240" y="5289840"/>
              <a:chExt cx="6163920" cy="844920"/>
            </a:xfrm>
          </p:grpSpPr>
          <p:sp>
            <p:nvSpPr>
              <p:cNvPr id="571" name="Google Shape;571;p43"/>
              <p:cNvSpPr/>
              <p:nvPr/>
            </p:nvSpPr>
            <p:spPr>
              <a:xfrm>
                <a:off x="5394240" y="5642640"/>
                <a:ext cx="6163920" cy="49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3"/>
              <p:cNvSpPr/>
              <p:nvPr/>
            </p:nvSpPr>
            <p:spPr>
              <a:xfrm>
                <a:off x="5394240" y="5289840"/>
                <a:ext cx="224172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3" name="Google Shape;573;p43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574" name="Google Shape;574;p43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575" name="Google Shape;575;p43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6" name="Google Shape;576;p43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577" name="Google Shape;577;p43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43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79" name="Google Shape;579;p43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1080" y="2036520"/>
            <a:ext cx="3618360" cy="3986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44"/>
          <p:cNvGrpSpPr/>
          <p:nvPr/>
        </p:nvGrpSpPr>
        <p:grpSpPr>
          <a:xfrm>
            <a:off x="1505520" y="2036520"/>
            <a:ext cx="5625360" cy="844920"/>
            <a:chOff x="1505520" y="2036520"/>
            <a:chExt cx="5625360" cy="844920"/>
          </a:xfrm>
        </p:grpSpPr>
        <p:grpSp>
          <p:nvGrpSpPr>
            <p:cNvPr id="587" name="Google Shape;587;p44"/>
            <p:cNvGrpSpPr/>
            <p:nvPr/>
          </p:nvGrpSpPr>
          <p:grpSpPr>
            <a:xfrm>
              <a:off x="2051640" y="2036520"/>
              <a:ext cx="5079240" cy="844920"/>
              <a:chOff x="2051640" y="2036520"/>
              <a:chExt cx="5079240" cy="844920"/>
            </a:xfrm>
          </p:grpSpPr>
          <p:sp>
            <p:nvSpPr>
              <p:cNvPr id="588" name="Google Shape;588;p44"/>
              <p:cNvSpPr/>
              <p:nvPr/>
            </p:nvSpPr>
            <p:spPr>
              <a:xfrm>
                <a:off x="2051640" y="2389320"/>
                <a:ext cx="5079240" cy="49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4"/>
              <p:cNvSpPr/>
              <p:nvPr/>
            </p:nvSpPr>
            <p:spPr>
              <a:xfrm>
                <a:off x="2051640" y="2036520"/>
                <a:ext cx="224172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90" name="Google Shape;590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05520" y="2068200"/>
              <a:ext cx="465840" cy="431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" name="Google Shape;591;p44"/>
          <p:cNvGrpSpPr/>
          <p:nvPr/>
        </p:nvGrpSpPr>
        <p:grpSpPr>
          <a:xfrm>
            <a:off x="1505520" y="3332880"/>
            <a:ext cx="5625360" cy="844920"/>
            <a:chOff x="1505520" y="3332880"/>
            <a:chExt cx="5625360" cy="844920"/>
          </a:xfrm>
        </p:grpSpPr>
        <p:grpSp>
          <p:nvGrpSpPr>
            <p:cNvPr id="592" name="Google Shape;592;p44"/>
            <p:cNvGrpSpPr/>
            <p:nvPr/>
          </p:nvGrpSpPr>
          <p:grpSpPr>
            <a:xfrm>
              <a:off x="2051640" y="3332880"/>
              <a:ext cx="5079240" cy="844920"/>
              <a:chOff x="2051640" y="3332880"/>
              <a:chExt cx="5079240" cy="844920"/>
            </a:xfrm>
          </p:grpSpPr>
          <p:sp>
            <p:nvSpPr>
              <p:cNvPr id="593" name="Google Shape;593;p44"/>
              <p:cNvSpPr/>
              <p:nvPr/>
            </p:nvSpPr>
            <p:spPr>
              <a:xfrm>
                <a:off x="2051640" y="3685680"/>
                <a:ext cx="5079240" cy="49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44"/>
              <p:cNvSpPr/>
              <p:nvPr/>
            </p:nvSpPr>
            <p:spPr>
              <a:xfrm>
                <a:off x="2051640" y="3332880"/>
                <a:ext cx="224172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95" name="Google Shape;59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05520" y="3356280"/>
              <a:ext cx="465840" cy="431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44"/>
          <p:cNvGrpSpPr/>
          <p:nvPr/>
        </p:nvGrpSpPr>
        <p:grpSpPr>
          <a:xfrm>
            <a:off x="1505520" y="4629240"/>
            <a:ext cx="5625360" cy="844560"/>
            <a:chOff x="1505520" y="4629240"/>
            <a:chExt cx="5625360" cy="844560"/>
          </a:xfrm>
        </p:grpSpPr>
        <p:grpSp>
          <p:nvGrpSpPr>
            <p:cNvPr id="597" name="Google Shape;597;p44"/>
            <p:cNvGrpSpPr/>
            <p:nvPr/>
          </p:nvGrpSpPr>
          <p:grpSpPr>
            <a:xfrm>
              <a:off x="2051640" y="4629240"/>
              <a:ext cx="5079240" cy="844560"/>
              <a:chOff x="2051640" y="4629240"/>
              <a:chExt cx="5079240" cy="844560"/>
            </a:xfrm>
          </p:grpSpPr>
          <p:sp>
            <p:nvSpPr>
              <p:cNvPr id="598" name="Google Shape;598;p44"/>
              <p:cNvSpPr/>
              <p:nvPr/>
            </p:nvSpPr>
            <p:spPr>
              <a:xfrm>
                <a:off x="2051640" y="4981680"/>
                <a:ext cx="5079240" cy="49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strike="noStrike">
                    <a:solidFill>
                      <a:srgbClr val="595959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The user can demonstrate on a projector or print the presentation and make it into a film to be used in a wider field</a:t>
                </a:r>
                <a:endParaRPr sz="11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4"/>
              <p:cNvSpPr/>
              <p:nvPr/>
            </p:nvSpPr>
            <p:spPr>
              <a:xfrm>
                <a:off x="2051640" y="4629240"/>
                <a:ext cx="2241720" cy="41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00" name="Google Shape;600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05520" y="4655160"/>
              <a:ext cx="465840" cy="431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1" name="Google Shape;601;p44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602" name="Google Shape;602;p44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603" name="Google Shape;603;p44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4" name="Google Shape;604;p44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605" name="Google Shape;605;p44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44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07" name="Google Shape;607;p44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45"/>
          <p:cNvPicPr preferRelativeResize="0"/>
          <p:nvPr/>
        </p:nvPicPr>
        <p:blipFill rotWithShape="1">
          <a:blip r:embed="rId3">
            <a:alphaModFix/>
          </a:blip>
          <a:srcRect b="12053"/>
          <a:stretch/>
        </p:blipFill>
        <p:spPr>
          <a:xfrm>
            <a:off x="7334280" y="2347560"/>
            <a:ext cx="3580200" cy="4510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45"/>
          <p:cNvGrpSpPr/>
          <p:nvPr/>
        </p:nvGrpSpPr>
        <p:grpSpPr>
          <a:xfrm>
            <a:off x="2061000" y="2152800"/>
            <a:ext cx="4237560" cy="1099800"/>
            <a:chOff x="2061000" y="2152800"/>
            <a:chExt cx="4237560" cy="1099800"/>
          </a:xfrm>
        </p:grpSpPr>
        <p:sp>
          <p:nvSpPr>
            <p:cNvPr id="615" name="Google Shape;615;p45"/>
            <p:cNvSpPr/>
            <p:nvPr/>
          </p:nvSpPr>
          <p:spPr>
            <a:xfrm>
              <a:off x="2061000" y="2505240"/>
              <a:ext cx="4237560" cy="747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2061000" y="21528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45"/>
          <p:cNvGrpSpPr/>
          <p:nvPr/>
        </p:nvGrpSpPr>
        <p:grpSpPr>
          <a:xfrm>
            <a:off x="2061000" y="3456360"/>
            <a:ext cx="4237560" cy="1099800"/>
            <a:chOff x="2061000" y="3456360"/>
            <a:chExt cx="4237560" cy="1099800"/>
          </a:xfrm>
        </p:grpSpPr>
        <p:sp>
          <p:nvSpPr>
            <p:cNvPr id="618" name="Google Shape;618;p45"/>
            <p:cNvSpPr/>
            <p:nvPr/>
          </p:nvSpPr>
          <p:spPr>
            <a:xfrm>
              <a:off x="2061000" y="3808800"/>
              <a:ext cx="4237560" cy="747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2061000" y="345636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45"/>
          <p:cNvGrpSpPr/>
          <p:nvPr/>
        </p:nvGrpSpPr>
        <p:grpSpPr>
          <a:xfrm>
            <a:off x="2061000" y="4759920"/>
            <a:ext cx="4237560" cy="1099800"/>
            <a:chOff x="2061000" y="4759920"/>
            <a:chExt cx="4237560" cy="1099800"/>
          </a:xfrm>
        </p:grpSpPr>
        <p:sp>
          <p:nvSpPr>
            <p:cNvPr id="621" name="Google Shape;621;p45"/>
            <p:cNvSpPr/>
            <p:nvPr/>
          </p:nvSpPr>
          <p:spPr>
            <a:xfrm>
              <a:off x="2061000" y="5112360"/>
              <a:ext cx="4237560" cy="747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2061000" y="475992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3" name="Google Shape;62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5640" y="2248560"/>
            <a:ext cx="465840" cy="43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5640" y="3573360"/>
            <a:ext cx="465840" cy="43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5640" y="4867560"/>
            <a:ext cx="465840" cy="431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p45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627" name="Google Shape;627;p45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628" name="Google Shape;628;p45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9" name="Google Shape;629;p45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630" name="Google Shape;630;p45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32" name="Google Shape;632;p45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46"/>
          <p:cNvPicPr preferRelativeResize="0"/>
          <p:nvPr/>
        </p:nvPicPr>
        <p:blipFill rotWithShape="1">
          <a:blip r:embed="rId3">
            <a:alphaModFix/>
          </a:blip>
          <a:srcRect b="43701"/>
          <a:stretch/>
        </p:blipFill>
        <p:spPr>
          <a:xfrm>
            <a:off x="1887120" y="2133720"/>
            <a:ext cx="1638360" cy="4738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46"/>
          <p:cNvGrpSpPr/>
          <p:nvPr/>
        </p:nvGrpSpPr>
        <p:grpSpPr>
          <a:xfrm>
            <a:off x="4777560" y="2442960"/>
            <a:ext cx="6020640" cy="844920"/>
            <a:chOff x="4777560" y="2442960"/>
            <a:chExt cx="6020640" cy="844920"/>
          </a:xfrm>
        </p:grpSpPr>
        <p:sp>
          <p:nvSpPr>
            <p:cNvPr id="640" name="Google Shape;640;p46"/>
            <p:cNvSpPr/>
            <p:nvPr/>
          </p:nvSpPr>
          <p:spPr>
            <a:xfrm>
              <a:off x="4777560" y="2795760"/>
              <a:ext cx="6020640" cy="492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4777560" y="244296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" name="Google Shape;642;p46"/>
          <p:cNvGrpSpPr/>
          <p:nvPr/>
        </p:nvGrpSpPr>
        <p:grpSpPr>
          <a:xfrm>
            <a:off x="4777560" y="3561480"/>
            <a:ext cx="6020640" cy="844560"/>
            <a:chOff x="4777560" y="3561480"/>
            <a:chExt cx="6020640" cy="844560"/>
          </a:xfrm>
        </p:grpSpPr>
        <p:sp>
          <p:nvSpPr>
            <p:cNvPr id="643" name="Google Shape;643;p46"/>
            <p:cNvSpPr/>
            <p:nvPr/>
          </p:nvSpPr>
          <p:spPr>
            <a:xfrm>
              <a:off x="4777560" y="3913920"/>
              <a:ext cx="6020640" cy="492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4777560" y="35614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46"/>
          <p:cNvGrpSpPr/>
          <p:nvPr/>
        </p:nvGrpSpPr>
        <p:grpSpPr>
          <a:xfrm>
            <a:off x="4777560" y="4680000"/>
            <a:ext cx="6020640" cy="844560"/>
            <a:chOff x="4777560" y="4680000"/>
            <a:chExt cx="6020640" cy="844560"/>
          </a:xfrm>
        </p:grpSpPr>
        <p:sp>
          <p:nvSpPr>
            <p:cNvPr id="646" name="Google Shape;646;p46"/>
            <p:cNvSpPr/>
            <p:nvPr/>
          </p:nvSpPr>
          <p:spPr>
            <a:xfrm>
              <a:off x="4777560" y="5032440"/>
              <a:ext cx="6020640" cy="492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4777560" y="468000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8" name="Google Shape;64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9120" y="2539440"/>
            <a:ext cx="465840" cy="43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9120" y="3681360"/>
            <a:ext cx="465840" cy="43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9120" y="4830120"/>
            <a:ext cx="465840" cy="431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46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sp>
          <p:nvSpPr>
            <p:cNvPr id="652" name="Google Shape;652;p46"/>
            <p:cNvSpPr/>
            <p:nvPr/>
          </p:nvSpPr>
          <p:spPr>
            <a:xfrm>
              <a:off x="740160" y="307800"/>
              <a:ext cx="4509000" cy="57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基本功能展示</a:t>
              </a:r>
              <a:endParaRPr sz="3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3" name="Google Shape;653;p46"/>
            <p:cNvGrpSpPr/>
            <p:nvPr/>
          </p:nvGrpSpPr>
          <p:grpSpPr>
            <a:xfrm>
              <a:off x="0" y="493254"/>
              <a:ext cx="6746741" cy="716706"/>
              <a:chOff x="0" y="493254"/>
              <a:chExt cx="6746741" cy="716706"/>
            </a:xfrm>
          </p:grpSpPr>
          <p:sp>
            <p:nvSpPr>
              <p:cNvPr id="654" name="Google Shape;654;p46"/>
              <p:cNvSpPr/>
              <p:nvPr/>
            </p:nvSpPr>
            <p:spPr>
              <a:xfrm>
                <a:off x="0" y="733680"/>
                <a:ext cx="6211440" cy="476280"/>
              </a:xfrm>
              <a:custGeom>
                <a:avLst/>
                <a:gdLst/>
                <a:ahLst/>
                <a:cxnLst/>
                <a:rect l="l" t="t" r="r" b="b"/>
                <a:pathLst>
                  <a:path w="4830618" h="476676" extrusionOk="0">
                    <a:moveTo>
                      <a:pt x="0" y="299543"/>
                    </a:moveTo>
                    <a:cubicBezTo>
                      <a:pt x="1009072" y="394985"/>
                      <a:pt x="2018145" y="490428"/>
                      <a:pt x="2650836" y="475034"/>
                    </a:cubicBezTo>
                    <a:cubicBezTo>
                      <a:pt x="3283527" y="459640"/>
                      <a:pt x="3671454" y="285689"/>
                      <a:pt x="3796145" y="207180"/>
                    </a:cubicBezTo>
                    <a:cubicBezTo>
                      <a:pt x="3920836" y="128671"/>
                      <a:pt x="3435927" y="-26808"/>
                      <a:pt x="3398982" y="3980"/>
                    </a:cubicBezTo>
                    <a:cubicBezTo>
                      <a:pt x="3362037" y="34768"/>
                      <a:pt x="3335867" y="354962"/>
                      <a:pt x="3574473" y="391907"/>
                    </a:cubicBezTo>
                    <a:cubicBezTo>
                      <a:pt x="3813079" y="428852"/>
                      <a:pt x="4321848" y="327252"/>
                      <a:pt x="4830618" y="225652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46"/>
              <p:cNvSpPr/>
              <p:nvPr/>
            </p:nvSpPr>
            <p:spPr>
              <a:xfrm rot="418200" flipH="1">
                <a:off x="6067440" y="531000"/>
                <a:ext cx="651960" cy="490320"/>
              </a:xfrm>
              <a:custGeom>
                <a:avLst/>
                <a:gdLst/>
                <a:ahLst/>
                <a:cxnLst/>
                <a:rect l="l" t="t" r="r" b="b"/>
                <a:pathLst>
                  <a:path w="652228" h="490544" extrusionOk="0">
                    <a:moveTo>
                      <a:pt x="379541" y="326881"/>
                    </a:moveTo>
                    <a:cubicBezTo>
                      <a:pt x="357281" y="351751"/>
                      <a:pt x="332237" y="373859"/>
                      <a:pt x="307194" y="398729"/>
                    </a:cubicBezTo>
                    <a:cubicBezTo>
                      <a:pt x="343368" y="393202"/>
                      <a:pt x="387889" y="398729"/>
                      <a:pt x="424063" y="407018"/>
                    </a:cubicBezTo>
                    <a:cubicBezTo>
                      <a:pt x="410149" y="382149"/>
                      <a:pt x="393455" y="354515"/>
                      <a:pt x="379541" y="326881"/>
                    </a:cubicBezTo>
                    <a:close/>
                    <a:moveTo>
                      <a:pt x="136903" y="89809"/>
                    </a:moveTo>
                    <a:cubicBezTo>
                      <a:pt x="159163" y="106383"/>
                      <a:pt x="181425" y="122957"/>
                      <a:pt x="203684" y="139530"/>
                    </a:cubicBezTo>
                    <a:cubicBezTo>
                      <a:pt x="262118" y="186489"/>
                      <a:pt x="331682" y="233450"/>
                      <a:pt x="384551" y="288697"/>
                    </a:cubicBezTo>
                    <a:cubicBezTo>
                      <a:pt x="387334" y="294220"/>
                      <a:pt x="390117" y="296982"/>
                      <a:pt x="390117" y="299746"/>
                    </a:cubicBezTo>
                    <a:cubicBezTo>
                      <a:pt x="412377" y="330131"/>
                      <a:pt x="431856" y="360516"/>
                      <a:pt x="454115" y="393664"/>
                    </a:cubicBezTo>
                    <a:cubicBezTo>
                      <a:pt x="454115" y="368803"/>
                      <a:pt x="451333" y="343943"/>
                      <a:pt x="451333" y="319082"/>
                    </a:cubicBezTo>
                    <a:cubicBezTo>
                      <a:pt x="448550" y="288697"/>
                      <a:pt x="440202" y="252786"/>
                      <a:pt x="451333" y="225163"/>
                    </a:cubicBezTo>
                    <a:cubicBezTo>
                      <a:pt x="451333" y="225163"/>
                      <a:pt x="451333" y="222399"/>
                      <a:pt x="454115" y="222399"/>
                    </a:cubicBezTo>
                    <a:cubicBezTo>
                      <a:pt x="454115" y="222399"/>
                      <a:pt x="451333" y="222399"/>
                      <a:pt x="451333" y="222399"/>
                    </a:cubicBezTo>
                    <a:cubicBezTo>
                      <a:pt x="451333" y="225163"/>
                      <a:pt x="451333" y="227925"/>
                      <a:pt x="445767" y="230687"/>
                    </a:cubicBezTo>
                    <a:cubicBezTo>
                      <a:pt x="409594" y="252786"/>
                      <a:pt x="314987" y="180966"/>
                      <a:pt x="281597" y="164391"/>
                    </a:cubicBezTo>
                    <a:cubicBezTo>
                      <a:pt x="234292" y="136768"/>
                      <a:pt x="184207" y="111906"/>
                      <a:pt x="136903" y="89809"/>
                    </a:cubicBezTo>
                    <a:close/>
                    <a:moveTo>
                      <a:pt x="160275" y="56418"/>
                    </a:moveTo>
                    <a:cubicBezTo>
                      <a:pt x="196123" y="76036"/>
                      <a:pt x="231968" y="98456"/>
                      <a:pt x="267815" y="118071"/>
                    </a:cubicBezTo>
                    <a:cubicBezTo>
                      <a:pt x="328478" y="148898"/>
                      <a:pt x="389141" y="176923"/>
                      <a:pt x="444291" y="210553"/>
                    </a:cubicBezTo>
                    <a:cubicBezTo>
                      <a:pt x="447048" y="213355"/>
                      <a:pt x="447048" y="213355"/>
                      <a:pt x="447048" y="213355"/>
                    </a:cubicBezTo>
                    <a:cubicBezTo>
                      <a:pt x="449806" y="210553"/>
                      <a:pt x="449806" y="210553"/>
                      <a:pt x="452563" y="210553"/>
                    </a:cubicBezTo>
                    <a:cubicBezTo>
                      <a:pt x="444291" y="210553"/>
                      <a:pt x="452563" y="202144"/>
                      <a:pt x="458078" y="199343"/>
                    </a:cubicBezTo>
                    <a:cubicBezTo>
                      <a:pt x="460834" y="196541"/>
                      <a:pt x="466349" y="193737"/>
                      <a:pt x="471863" y="190935"/>
                    </a:cubicBezTo>
                    <a:cubicBezTo>
                      <a:pt x="488408" y="182528"/>
                      <a:pt x="502196" y="171318"/>
                      <a:pt x="518741" y="162910"/>
                    </a:cubicBezTo>
                    <a:cubicBezTo>
                      <a:pt x="540801" y="148898"/>
                      <a:pt x="562859" y="134886"/>
                      <a:pt x="587676" y="120875"/>
                    </a:cubicBezTo>
                    <a:cubicBezTo>
                      <a:pt x="571131" y="115270"/>
                      <a:pt x="554586" y="109664"/>
                      <a:pt x="540801" y="106863"/>
                    </a:cubicBezTo>
                    <a:cubicBezTo>
                      <a:pt x="477378" y="92850"/>
                      <a:pt x="416716" y="81639"/>
                      <a:pt x="353296" y="73232"/>
                    </a:cubicBezTo>
                    <a:cubicBezTo>
                      <a:pt x="295388" y="64825"/>
                      <a:pt x="226453" y="62023"/>
                      <a:pt x="160275" y="56418"/>
                    </a:cubicBezTo>
                    <a:close/>
                    <a:moveTo>
                      <a:pt x="36731" y="53078"/>
                    </a:moveTo>
                    <a:cubicBezTo>
                      <a:pt x="94657" y="183490"/>
                      <a:pt x="122241" y="327775"/>
                      <a:pt x="202233" y="447087"/>
                    </a:cubicBezTo>
                    <a:cubicBezTo>
                      <a:pt x="254642" y="402692"/>
                      <a:pt x="304292" y="352746"/>
                      <a:pt x="353943" y="305576"/>
                    </a:cubicBezTo>
                    <a:cubicBezTo>
                      <a:pt x="290500" y="266732"/>
                      <a:pt x="235333" y="208463"/>
                      <a:pt x="177407" y="164067"/>
                    </a:cubicBezTo>
                    <a:cubicBezTo>
                      <a:pt x="141549" y="136320"/>
                      <a:pt x="108449" y="108573"/>
                      <a:pt x="72589" y="78051"/>
                    </a:cubicBezTo>
                    <a:cubicBezTo>
                      <a:pt x="67074" y="75275"/>
                      <a:pt x="50523" y="64177"/>
                      <a:pt x="36731" y="53078"/>
                    </a:cubicBezTo>
                    <a:close/>
                    <a:moveTo>
                      <a:pt x="52949" y="584"/>
                    </a:moveTo>
                    <a:cubicBezTo>
                      <a:pt x="63088" y="-280"/>
                      <a:pt x="73834" y="-107"/>
                      <a:pt x="84580" y="585"/>
                    </a:cubicBezTo>
                    <a:cubicBezTo>
                      <a:pt x="106072" y="1969"/>
                      <a:pt x="127564" y="5427"/>
                      <a:pt x="144202" y="6811"/>
                    </a:cubicBezTo>
                    <a:cubicBezTo>
                      <a:pt x="216304" y="15113"/>
                      <a:pt x="291177" y="26180"/>
                      <a:pt x="363280" y="37250"/>
                    </a:cubicBezTo>
                    <a:cubicBezTo>
                      <a:pt x="410423" y="45552"/>
                      <a:pt x="635046" y="53852"/>
                      <a:pt x="651685" y="111963"/>
                    </a:cubicBezTo>
                    <a:cubicBezTo>
                      <a:pt x="654457" y="120265"/>
                      <a:pt x="646139" y="128567"/>
                      <a:pt x="637818" y="131333"/>
                    </a:cubicBezTo>
                    <a:cubicBezTo>
                      <a:pt x="635046" y="134101"/>
                      <a:pt x="635046" y="136869"/>
                      <a:pt x="629499" y="139635"/>
                    </a:cubicBezTo>
                    <a:cubicBezTo>
                      <a:pt x="596222" y="156239"/>
                      <a:pt x="562945" y="178376"/>
                      <a:pt x="529668" y="197746"/>
                    </a:cubicBezTo>
                    <a:cubicBezTo>
                      <a:pt x="515800" y="206048"/>
                      <a:pt x="496389" y="219884"/>
                      <a:pt x="476977" y="225418"/>
                    </a:cubicBezTo>
                    <a:cubicBezTo>
                      <a:pt x="482523" y="261391"/>
                      <a:pt x="479751" y="297365"/>
                      <a:pt x="482523" y="333338"/>
                    </a:cubicBezTo>
                    <a:cubicBezTo>
                      <a:pt x="485298" y="372078"/>
                      <a:pt x="488070" y="410819"/>
                      <a:pt x="485298" y="449559"/>
                    </a:cubicBezTo>
                    <a:cubicBezTo>
                      <a:pt x="485298" y="466162"/>
                      <a:pt x="463111" y="471696"/>
                      <a:pt x="454793" y="457861"/>
                    </a:cubicBezTo>
                    <a:cubicBezTo>
                      <a:pt x="452018" y="455095"/>
                      <a:pt x="452018" y="455095"/>
                      <a:pt x="452018" y="452327"/>
                    </a:cubicBezTo>
                    <a:cubicBezTo>
                      <a:pt x="404876" y="435723"/>
                      <a:pt x="352187" y="427421"/>
                      <a:pt x="302270" y="424655"/>
                    </a:cubicBezTo>
                    <a:cubicBezTo>
                      <a:pt x="296724" y="424655"/>
                      <a:pt x="293952" y="419121"/>
                      <a:pt x="291177" y="413585"/>
                    </a:cubicBezTo>
                    <a:cubicBezTo>
                      <a:pt x="266219" y="438491"/>
                      <a:pt x="238488" y="463394"/>
                      <a:pt x="210758" y="485532"/>
                    </a:cubicBezTo>
                    <a:cubicBezTo>
                      <a:pt x="202439" y="493834"/>
                      <a:pt x="191346" y="491066"/>
                      <a:pt x="183027" y="482766"/>
                    </a:cubicBezTo>
                    <a:cubicBezTo>
                      <a:pt x="85966" y="349940"/>
                      <a:pt x="47143" y="178376"/>
                      <a:pt x="0" y="23414"/>
                    </a:cubicBezTo>
                    <a:cubicBezTo>
                      <a:pt x="0" y="17878"/>
                      <a:pt x="2772" y="12345"/>
                      <a:pt x="8319" y="12345"/>
                    </a:cubicBezTo>
                    <a:cubicBezTo>
                      <a:pt x="11093" y="6811"/>
                      <a:pt x="16640" y="1277"/>
                      <a:pt x="22184" y="6811"/>
                    </a:cubicBezTo>
                    <a:cubicBezTo>
                      <a:pt x="24959" y="6811"/>
                      <a:pt x="24959" y="6811"/>
                      <a:pt x="24959" y="6811"/>
                    </a:cubicBezTo>
                    <a:cubicBezTo>
                      <a:pt x="33278" y="3352"/>
                      <a:pt x="42810" y="1449"/>
                      <a:pt x="52949" y="5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47"/>
          <p:cNvGrpSpPr/>
          <p:nvPr/>
        </p:nvGrpSpPr>
        <p:grpSpPr>
          <a:xfrm>
            <a:off x="1563120" y="3901680"/>
            <a:ext cx="2777040" cy="1247400"/>
            <a:chOff x="1563120" y="3901680"/>
            <a:chExt cx="2777040" cy="1247400"/>
          </a:xfrm>
        </p:grpSpPr>
        <p:sp>
          <p:nvSpPr>
            <p:cNvPr id="662" name="Google Shape;662;p47"/>
            <p:cNvSpPr/>
            <p:nvPr/>
          </p:nvSpPr>
          <p:spPr>
            <a:xfrm>
              <a:off x="1563120" y="425448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1830960" y="39016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" name="Google Shape;664;p47"/>
          <p:cNvGrpSpPr/>
          <p:nvPr/>
        </p:nvGrpSpPr>
        <p:grpSpPr>
          <a:xfrm>
            <a:off x="4707360" y="3901680"/>
            <a:ext cx="2777040" cy="1247400"/>
            <a:chOff x="4707360" y="3901680"/>
            <a:chExt cx="2777040" cy="1247400"/>
          </a:xfrm>
        </p:grpSpPr>
        <p:sp>
          <p:nvSpPr>
            <p:cNvPr id="665" name="Google Shape;665;p47"/>
            <p:cNvSpPr/>
            <p:nvPr/>
          </p:nvSpPr>
          <p:spPr>
            <a:xfrm>
              <a:off x="4707360" y="425448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4974840" y="39016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47"/>
          <p:cNvGrpSpPr/>
          <p:nvPr/>
        </p:nvGrpSpPr>
        <p:grpSpPr>
          <a:xfrm>
            <a:off x="7851240" y="3901680"/>
            <a:ext cx="2777040" cy="1247400"/>
            <a:chOff x="7851240" y="3901680"/>
            <a:chExt cx="2777040" cy="1247400"/>
          </a:xfrm>
        </p:grpSpPr>
        <p:sp>
          <p:nvSpPr>
            <p:cNvPr id="668" name="Google Shape;668;p47"/>
            <p:cNvSpPr/>
            <p:nvPr/>
          </p:nvSpPr>
          <p:spPr>
            <a:xfrm>
              <a:off x="7851240" y="425448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8119080" y="39016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0" name="Google Shape;670;p47"/>
          <p:cNvGrpSpPr/>
          <p:nvPr/>
        </p:nvGrpSpPr>
        <p:grpSpPr>
          <a:xfrm>
            <a:off x="2125440" y="2418480"/>
            <a:ext cx="1652040" cy="1013760"/>
            <a:chOff x="2125440" y="2418480"/>
            <a:chExt cx="1652040" cy="1013760"/>
          </a:xfrm>
        </p:grpSpPr>
        <p:pic>
          <p:nvPicPr>
            <p:cNvPr id="671" name="Google Shape;671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5440" y="2418480"/>
              <a:ext cx="1652040" cy="1013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47"/>
            <p:cNvSpPr/>
            <p:nvPr/>
          </p:nvSpPr>
          <p:spPr>
            <a:xfrm>
              <a:off x="2282760" y="2642760"/>
              <a:ext cx="618120" cy="528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5269680" y="2418480"/>
            <a:ext cx="1652040" cy="1013760"/>
            <a:chOff x="5269680" y="2418480"/>
            <a:chExt cx="1652040" cy="1013760"/>
          </a:xfrm>
        </p:grpSpPr>
        <p:pic>
          <p:nvPicPr>
            <p:cNvPr id="674" name="Google Shape;674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69680" y="2418480"/>
              <a:ext cx="1652040" cy="1013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47"/>
            <p:cNvSpPr/>
            <p:nvPr/>
          </p:nvSpPr>
          <p:spPr>
            <a:xfrm>
              <a:off x="5414760" y="2642760"/>
              <a:ext cx="618120" cy="528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47"/>
          <p:cNvGrpSpPr/>
          <p:nvPr/>
        </p:nvGrpSpPr>
        <p:grpSpPr>
          <a:xfrm>
            <a:off x="8413920" y="2418480"/>
            <a:ext cx="1652040" cy="1013760"/>
            <a:chOff x="8413920" y="2418480"/>
            <a:chExt cx="1652040" cy="1013760"/>
          </a:xfrm>
        </p:grpSpPr>
        <p:pic>
          <p:nvPicPr>
            <p:cNvPr id="677" name="Google Shape;677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13920" y="2418480"/>
              <a:ext cx="1652040" cy="1013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47"/>
            <p:cNvSpPr/>
            <p:nvPr/>
          </p:nvSpPr>
          <p:spPr>
            <a:xfrm>
              <a:off x="8569080" y="2642760"/>
              <a:ext cx="618120" cy="528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47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680" name="Google Shape;680;p47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681" name="Google Shape;681;p47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2" name="Google Shape;682;p47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683" name="Google Shape;683;p47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47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85" name="Google Shape;685;p47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0" y="1717560"/>
            <a:ext cx="6324120" cy="41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0000" y="4311720"/>
            <a:ext cx="2125440" cy="121248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8"/>
          <p:cNvSpPr/>
          <p:nvPr/>
        </p:nvSpPr>
        <p:spPr>
          <a:xfrm>
            <a:off x="4475520" y="2773080"/>
            <a:ext cx="52002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strike="noStrik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标题文字添加此处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8"/>
          <p:cNvSpPr/>
          <p:nvPr/>
        </p:nvSpPr>
        <p:spPr>
          <a:xfrm>
            <a:off x="5040000" y="3742560"/>
            <a:ext cx="4070880" cy="81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user can demonstrate on a projector or computer, or print the presentation and make it into a film to be used in a wider field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8"/>
          <p:cNvSpPr/>
          <p:nvPr/>
        </p:nvSpPr>
        <p:spPr>
          <a:xfrm>
            <a:off x="5360400" y="3498120"/>
            <a:ext cx="3491640" cy="93960"/>
          </a:xfrm>
          <a:custGeom>
            <a:avLst/>
            <a:gdLst/>
            <a:ahLst/>
            <a:cxnLst/>
            <a:rect l="l" t="t" r="r" b="b"/>
            <a:pathLst>
              <a:path w="5146431" h="94183" extrusionOk="0">
                <a:moveTo>
                  <a:pt x="0" y="70737"/>
                </a:moveTo>
                <a:cubicBezTo>
                  <a:pt x="292100" y="33614"/>
                  <a:pt x="584200" y="-3509"/>
                  <a:pt x="914400" y="399"/>
                </a:cubicBezTo>
                <a:cubicBezTo>
                  <a:pt x="1244600" y="4307"/>
                  <a:pt x="1600200" y="94183"/>
                  <a:pt x="1981200" y="94183"/>
                </a:cubicBezTo>
                <a:cubicBezTo>
                  <a:pt x="2362200" y="94183"/>
                  <a:pt x="2799862" y="6260"/>
                  <a:pt x="3200400" y="399"/>
                </a:cubicBezTo>
                <a:cubicBezTo>
                  <a:pt x="3600938" y="-5462"/>
                  <a:pt x="4060093" y="55106"/>
                  <a:pt x="4384431" y="59014"/>
                </a:cubicBezTo>
                <a:cubicBezTo>
                  <a:pt x="4708769" y="62922"/>
                  <a:pt x="4927600" y="43383"/>
                  <a:pt x="5146431" y="23845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2000" y="2201760"/>
            <a:ext cx="3947400" cy="3352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49"/>
          <p:cNvGrpSpPr/>
          <p:nvPr/>
        </p:nvGrpSpPr>
        <p:grpSpPr>
          <a:xfrm>
            <a:off x="8256600" y="2201760"/>
            <a:ext cx="2777400" cy="1247040"/>
            <a:chOff x="8256600" y="2201760"/>
            <a:chExt cx="2777400" cy="1247040"/>
          </a:xfrm>
        </p:grpSpPr>
        <p:sp>
          <p:nvSpPr>
            <p:cNvPr id="703" name="Google Shape;703;p49"/>
            <p:cNvSpPr/>
            <p:nvPr/>
          </p:nvSpPr>
          <p:spPr>
            <a:xfrm>
              <a:off x="8256600" y="255420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8792280" y="220176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49"/>
          <p:cNvGrpSpPr/>
          <p:nvPr/>
        </p:nvGrpSpPr>
        <p:grpSpPr>
          <a:xfrm>
            <a:off x="8256600" y="4190040"/>
            <a:ext cx="2777400" cy="1247400"/>
            <a:chOff x="8256600" y="4190040"/>
            <a:chExt cx="2777400" cy="1247400"/>
          </a:xfrm>
        </p:grpSpPr>
        <p:sp>
          <p:nvSpPr>
            <p:cNvPr id="706" name="Google Shape;706;p49"/>
            <p:cNvSpPr/>
            <p:nvPr/>
          </p:nvSpPr>
          <p:spPr>
            <a:xfrm>
              <a:off x="8256600" y="454284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8792280" y="419004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49"/>
          <p:cNvGrpSpPr/>
          <p:nvPr/>
        </p:nvGrpSpPr>
        <p:grpSpPr>
          <a:xfrm>
            <a:off x="1153800" y="2201760"/>
            <a:ext cx="2777040" cy="1247040"/>
            <a:chOff x="1153800" y="2201760"/>
            <a:chExt cx="2777040" cy="1247040"/>
          </a:xfrm>
        </p:grpSpPr>
        <p:sp>
          <p:nvSpPr>
            <p:cNvPr id="709" name="Google Shape;709;p49"/>
            <p:cNvSpPr/>
            <p:nvPr/>
          </p:nvSpPr>
          <p:spPr>
            <a:xfrm>
              <a:off x="1153800" y="255420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1153800" y="220176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49"/>
          <p:cNvGrpSpPr/>
          <p:nvPr/>
        </p:nvGrpSpPr>
        <p:grpSpPr>
          <a:xfrm>
            <a:off x="1153800" y="4190040"/>
            <a:ext cx="2777040" cy="1247400"/>
            <a:chOff x="1153800" y="4190040"/>
            <a:chExt cx="2777040" cy="1247400"/>
          </a:xfrm>
        </p:grpSpPr>
        <p:sp>
          <p:nvSpPr>
            <p:cNvPr id="712" name="Google Shape;712;p49"/>
            <p:cNvSpPr/>
            <p:nvPr/>
          </p:nvSpPr>
          <p:spPr>
            <a:xfrm>
              <a:off x="1153800" y="4542840"/>
              <a:ext cx="2777040" cy="8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1153800" y="419004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49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715" name="Google Shape;715;p49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716" name="Google Shape;716;p49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7" name="Google Shape;717;p49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718" name="Google Shape;718;p49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49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20" name="Google Shape;720;p49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0"/>
          <p:cNvSpPr/>
          <p:nvPr/>
        </p:nvSpPr>
        <p:spPr>
          <a:xfrm>
            <a:off x="2833560" y="2976120"/>
            <a:ext cx="1153800" cy="393840"/>
          </a:xfrm>
          <a:custGeom>
            <a:avLst/>
            <a:gdLst/>
            <a:ahLst/>
            <a:cxnLst/>
            <a:rect l="l" t="t" r="r" b="b"/>
            <a:pathLst>
              <a:path w="583" h="197" extrusionOk="0">
                <a:moveTo>
                  <a:pt x="557" y="118"/>
                </a:moveTo>
                <a:cubicBezTo>
                  <a:pt x="558" y="118"/>
                  <a:pt x="559" y="119"/>
                  <a:pt x="560" y="119"/>
                </a:cubicBezTo>
                <a:cubicBezTo>
                  <a:pt x="564" y="120"/>
                  <a:pt x="568" y="118"/>
                  <a:pt x="569" y="114"/>
                </a:cubicBezTo>
                <a:cubicBezTo>
                  <a:pt x="569" y="113"/>
                  <a:pt x="569" y="113"/>
                  <a:pt x="569" y="112"/>
                </a:cubicBezTo>
                <a:cubicBezTo>
                  <a:pt x="570" y="113"/>
                  <a:pt x="571" y="113"/>
                  <a:pt x="571" y="113"/>
                </a:cubicBezTo>
                <a:cubicBezTo>
                  <a:pt x="575" y="115"/>
                  <a:pt x="579" y="114"/>
                  <a:pt x="581" y="111"/>
                </a:cubicBezTo>
                <a:cubicBezTo>
                  <a:pt x="583" y="107"/>
                  <a:pt x="582" y="103"/>
                  <a:pt x="579" y="101"/>
                </a:cubicBezTo>
                <a:cubicBezTo>
                  <a:pt x="566" y="94"/>
                  <a:pt x="553" y="87"/>
                  <a:pt x="540" y="80"/>
                </a:cubicBezTo>
                <a:cubicBezTo>
                  <a:pt x="537" y="79"/>
                  <a:pt x="534" y="77"/>
                  <a:pt x="531" y="75"/>
                </a:cubicBezTo>
                <a:cubicBezTo>
                  <a:pt x="528" y="73"/>
                  <a:pt x="525" y="71"/>
                  <a:pt x="521" y="69"/>
                </a:cubicBezTo>
                <a:cubicBezTo>
                  <a:pt x="516" y="66"/>
                  <a:pt x="510" y="63"/>
                  <a:pt x="505" y="59"/>
                </a:cubicBezTo>
                <a:cubicBezTo>
                  <a:pt x="497" y="54"/>
                  <a:pt x="489" y="49"/>
                  <a:pt x="481" y="44"/>
                </a:cubicBezTo>
                <a:cubicBezTo>
                  <a:pt x="476" y="41"/>
                  <a:pt x="472" y="37"/>
                  <a:pt x="467" y="34"/>
                </a:cubicBezTo>
                <a:cubicBezTo>
                  <a:pt x="453" y="26"/>
                  <a:pt x="440" y="17"/>
                  <a:pt x="427" y="9"/>
                </a:cubicBezTo>
                <a:cubicBezTo>
                  <a:pt x="422" y="6"/>
                  <a:pt x="417" y="3"/>
                  <a:pt x="412" y="1"/>
                </a:cubicBezTo>
                <a:cubicBezTo>
                  <a:pt x="411" y="0"/>
                  <a:pt x="410" y="0"/>
                  <a:pt x="409" y="0"/>
                </a:cubicBezTo>
                <a:cubicBezTo>
                  <a:pt x="407" y="0"/>
                  <a:pt x="405" y="1"/>
                  <a:pt x="403" y="3"/>
                </a:cubicBezTo>
                <a:cubicBezTo>
                  <a:pt x="402" y="6"/>
                  <a:pt x="403" y="10"/>
                  <a:pt x="406" y="12"/>
                </a:cubicBezTo>
                <a:cubicBezTo>
                  <a:pt x="411" y="15"/>
                  <a:pt x="416" y="18"/>
                  <a:pt x="422" y="21"/>
                </a:cubicBezTo>
                <a:cubicBezTo>
                  <a:pt x="425" y="23"/>
                  <a:pt x="428" y="25"/>
                  <a:pt x="431" y="27"/>
                </a:cubicBezTo>
                <a:cubicBezTo>
                  <a:pt x="440" y="32"/>
                  <a:pt x="448" y="38"/>
                  <a:pt x="457" y="43"/>
                </a:cubicBezTo>
                <a:cubicBezTo>
                  <a:pt x="461" y="46"/>
                  <a:pt x="464" y="48"/>
                  <a:pt x="468" y="51"/>
                </a:cubicBezTo>
                <a:cubicBezTo>
                  <a:pt x="474" y="55"/>
                  <a:pt x="480" y="59"/>
                  <a:pt x="487" y="63"/>
                </a:cubicBezTo>
                <a:cubicBezTo>
                  <a:pt x="486" y="63"/>
                  <a:pt x="486" y="63"/>
                  <a:pt x="486" y="63"/>
                </a:cubicBezTo>
                <a:cubicBezTo>
                  <a:pt x="485" y="63"/>
                  <a:pt x="483" y="63"/>
                  <a:pt x="482" y="63"/>
                </a:cubicBezTo>
                <a:cubicBezTo>
                  <a:pt x="478" y="63"/>
                  <a:pt x="475" y="62"/>
                  <a:pt x="471" y="62"/>
                </a:cubicBezTo>
                <a:cubicBezTo>
                  <a:pt x="469" y="61"/>
                  <a:pt x="466" y="60"/>
                  <a:pt x="464" y="58"/>
                </a:cubicBezTo>
                <a:cubicBezTo>
                  <a:pt x="456" y="54"/>
                  <a:pt x="448" y="49"/>
                  <a:pt x="440" y="45"/>
                </a:cubicBezTo>
                <a:cubicBezTo>
                  <a:pt x="433" y="41"/>
                  <a:pt x="426" y="37"/>
                  <a:pt x="419" y="33"/>
                </a:cubicBezTo>
                <a:cubicBezTo>
                  <a:pt x="408" y="27"/>
                  <a:pt x="398" y="21"/>
                  <a:pt x="387" y="15"/>
                </a:cubicBezTo>
                <a:cubicBezTo>
                  <a:pt x="386" y="14"/>
                  <a:pt x="385" y="14"/>
                  <a:pt x="384" y="14"/>
                </a:cubicBezTo>
                <a:cubicBezTo>
                  <a:pt x="382" y="14"/>
                  <a:pt x="379" y="15"/>
                  <a:pt x="378" y="17"/>
                </a:cubicBezTo>
                <a:cubicBezTo>
                  <a:pt x="376" y="21"/>
                  <a:pt x="377" y="25"/>
                  <a:pt x="381" y="27"/>
                </a:cubicBezTo>
                <a:cubicBezTo>
                  <a:pt x="398" y="37"/>
                  <a:pt x="415" y="47"/>
                  <a:pt x="432" y="57"/>
                </a:cubicBezTo>
                <a:cubicBezTo>
                  <a:pt x="436" y="59"/>
                  <a:pt x="439" y="61"/>
                  <a:pt x="443" y="63"/>
                </a:cubicBezTo>
                <a:cubicBezTo>
                  <a:pt x="438" y="63"/>
                  <a:pt x="433" y="63"/>
                  <a:pt x="427" y="63"/>
                </a:cubicBezTo>
                <a:cubicBezTo>
                  <a:pt x="405" y="64"/>
                  <a:pt x="383" y="65"/>
                  <a:pt x="361" y="66"/>
                </a:cubicBezTo>
                <a:cubicBezTo>
                  <a:pt x="334" y="67"/>
                  <a:pt x="308" y="69"/>
                  <a:pt x="281" y="70"/>
                </a:cubicBezTo>
                <a:cubicBezTo>
                  <a:pt x="271" y="71"/>
                  <a:pt x="260" y="72"/>
                  <a:pt x="250" y="72"/>
                </a:cubicBezTo>
                <a:cubicBezTo>
                  <a:pt x="240" y="73"/>
                  <a:pt x="230" y="74"/>
                  <a:pt x="220" y="74"/>
                </a:cubicBezTo>
                <a:cubicBezTo>
                  <a:pt x="205" y="76"/>
                  <a:pt x="190" y="77"/>
                  <a:pt x="175" y="78"/>
                </a:cubicBezTo>
                <a:cubicBezTo>
                  <a:pt x="172" y="79"/>
                  <a:pt x="170" y="79"/>
                  <a:pt x="167" y="79"/>
                </a:cubicBezTo>
                <a:cubicBezTo>
                  <a:pt x="160" y="80"/>
                  <a:pt x="153" y="81"/>
                  <a:pt x="145" y="82"/>
                </a:cubicBezTo>
                <a:cubicBezTo>
                  <a:pt x="133" y="83"/>
                  <a:pt x="120" y="85"/>
                  <a:pt x="108" y="86"/>
                </a:cubicBezTo>
                <a:cubicBezTo>
                  <a:pt x="95" y="88"/>
                  <a:pt x="82" y="89"/>
                  <a:pt x="69" y="91"/>
                </a:cubicBezTo>
                <a:cubicBezTo>
                  <a:pt x="58" y="92"/>
                  <a:pt x="47" y="93"/>
                  <a:pt x="35" y="95"/>
                </a:cubicBezTo>
                <a:cubicBezTo>
                  <a:pt x="34" y="95"/>
                  <a:pt x="33" y="95"/>
                  <a:pt x="32" y="96"/>
                </a:cubicBezTo>
                <a:cubicBezTo>
                  <a:pt x="31" y="97"/>
                  <a:pt x="31" y="98"/>
                  <a:pt x="31" y="100"/>
                </a:cubicBezTo>
                <a:cubicBezTo>
                  <a:pt x="31" y="101"/>
                  <a:pt x="31" y="102"/>
                  <a:pt x="32" y="103"/>
                </a:cubicBezTo>
                <a:cubicBezTo>
                  <a:pt x="33" y="104"/>
                  <a:pt x="34" y="105"/>
                  <a:pt x="35" y="104"/>
                </a:cubicBezTo>
                <a:cubicBezTo>
                  <a:pt x="51" y="102"/>
                  <a:pt x="67" y="101"/>
                  <a:pt x="83" y="99"/>
                </a:cubicBezTo>
                <a:cubicBezTo>
                  <a:pt x="93" y="98"/>
                  <a:pt x="102" y="96"/>
                  <a:pt x="112" y="95"/>
                </a:cubicBezTo>
                <a:cubicBezTo>
                  <a:pt x="127" y="94"/>
                  <a:pt x="143" y="92"/>
                  <a:pt x="158" y="90"/>
                </a:cubicBezTo>
                <a:cubicBezTo>
                  <a:pt x="163" y="89"/>
                  <a:pt x="168" y="89"/>
                  <a:pt x="172" y="88"/>
                </a:cubicBezTo>
                <a:cubicBezTo>
                  <a:pt x="176" y="88"/>
                  <a:pt x="180" y="88"/>
                  <a:pt x="184" y="87"/>
                </a:cubicBezTo>
                <a:cubicBezTo>
                  <a:pt x="198" y="86"/>
                  <a:pt x="212" y="85"/>
                  <a:pt x="226" y="84"/>
                </a:cubicBezTo>
                <a:cubicBezTo>
                  <a:pt x="230" y="83"/>
                  <a:pt x="234" y="83"/>
                  <a:pt x="238" y="83"/>
                </a:cubicBezTo>
                <a:cubicBezTo>
                  <a:pt x="246" y="82"/>
                  <a:pt x="255" y="82"/>
                  <a:pt x="263" y="81"/>
                </a:cubicBezTo>
                <a:cubicBezTo>
                  <a:pt x="281" y="80"/>
                  <a:pt x="299" y="79"/>
                  <a:pt x="317" y="78"/>
                </a:cubicBezTo>
                <a:cubicBezTo>
                  <a:pt x="312" y="79"/>
                  <a:pt x="307" y="79"/>
                  <a:pt x="303" y="79"/>
                </a:cubicBezTo>
                <a:cubicBezTo>
                  <a:pt x="299" y="80"/>
                  <a:pt x="296" y="80"/>
                  <a:pt x="292" y="80"/>
                </a:cubicBezTo>
                <a:cubicBezTo>
                  <a:pt x="284" y="81"/>
                  <a:pt x="276" y="82"/>
                  <a:pt x="268" y="83"/>
                </a:cubicBezTo>
                <a:cubicBezTo>
                  <a:pt x="259" y="83"/>
                  <a:pt x="250" y="84"/>
                  <a:pt x="240" y="85"/>
                </a:cubicBezTo>
                <a:cubicBezTo>
                  <a:pt x="218" y="88"/>
                  <a:pt x="196" y="90"/>
                  <a:pt x="174" y="93"/>
                </a:cubicBezTo>
                <a:cubicBezTo>
                  <a:pt x="151" y="95"/>
                  <a:pt x="128" y="98"/>
                  <a:pt x="104" y="100"/>
                </a:cubicBezTo>
                <a:cubicBezTo>
                  <a:pt x="93" y="102"/>
                  <a:pt x="82" y="103"/>
                  <a:pt x="71" y="104"/>
                </a:cubicBezTo>
                <a:cubicBezTo>
                  <a:pt x="61" y="105"/>
                  <a:pt x="51" y="107"/>
                  <a:pt x="41" y="108"/>
                </a:cubicBezTo>
                <a:cubicBezTo>
                  <a:pt x="28" y="110"/>
                  <a:pt x="16" y="112"/>
                  <a:pt x="3" y="113"/>
                </a:cubicBezTo>
                <a:cubicBezTo>
                  <a:pt x="2" y="113"/>
                  <a:pt x="1" y="114"/>
                  <a:pt x="1" y="115"/>
                </a:cubicBezTo>
                <a:cubicBezTo>
                  <a:pt x="1" y="116"/>
                  <a:pt x="0" y="117"/>
                  <a:pt x="1" y="118"/>
                </a:cubicBezTo>
                <a:cubicBezTo>
                  <a:pt x="1" y="119"/>
                  <a:pt x="2" y="119"/>
                  <a:pt x="2" y="120"/>
                </a:cubicBezTo>
                <a:cubicBezTo>
                  <a:pt x="3" y="120"/>
                  <a:pt x="4" y="120"/>
                  <a:pt x="5" y="120"/>
                </a:cubicBezTo>
                <a:cubicBezTo>
                  <a:pt x="11" y="119"/>
                  <a:pt x="16" y="119"/>
                  <a:pt x="22" y="118"/>
                </a:cubicBezTo>
                <a:cubicBezTo>
                  <a:pt x="34" y="116"/>
                  <a:pt x="47" y="115"/>
                  <a:pt x="59" y="113"/>
                </a:cubicBezTo>
                <a:cubicBezTo>
                  <a:pt x="69" y="112"/>
                  <a:pt x="79" y="110"/>
                  <a:pt x="89" y="109"/>
                </a:cubicBezTo>
                <a:cubicBezTo>
                  <a:pt x="110" y="107"/>
                  <a:pt x="131" y="104"/>
                  <a:pt x="152" y="102"/>
                </a:cubicBezTo>
                <a:cubicBezTo>
                  <a:pt x="162" y="101"/>
                  <a:pt x="172" y="100"/>
                  <a:pt x="183" y="99"/>
                </a:cubicBezTo>
                <a:cubicBezTo>
                  <a:pt x="194" y="98"/>
                  <a:pt x="205" y="96"/>
                  <a:pt x="216" y="95"/>
                </a:cubicBezTo>
                <a:cubicBezTo>
                  <a:pt x="229" y="94"/>
                  <a:pt x="242" y="93"/>
                  <a:pt x="256" y="91"/>
                </a:cubicBezTo>
                <a:cubicBezTo>
                  <a:pt x="266" y="90"/>
                  <a:pt x="277" y="89"/>
                  <a:pt x="288" y="89"/>
                </a:cubicBezTo>
                <a:cubicBezTo>
                  <a:pt x="292" y="88"/>
                  <a:pt x="297" y="88"/>
                  <a:pt x="302" y="87"/>
                </a:cubicBezTo>
                <a:cubicBezTo>
                  <a:pt x="307" y="87"/>
                  <a:pt x="311" y="87"/>
                  <a:pt x="316" y="86"/>
                </a:cubicBezTo>
                <a:cubicBezTo>
                  <a:pt x="323" y="86"/>
                  <a:pt x="331" y="85"/>
                  <a:pt x="339" y="85"/>
                </a:cubicBezTo>
                <a:cubicBezTo>
                  <a:pt x="342" y="85"/>
                  <a:pt x="345" y="84"/>
                  <a:pt x="348" y="84"/>
                </a:cubicBezTo>
                <a:cubicBezTo>
                  <a:pt x="360" y="84"/>
                  <a:pt x="373" y="83"/>
                  <a:pt x="386" y="83"/>
                </a:cubicBezTo>
                <a:cubicBezTo>
                  <a:pt x="387" y="83"/>
                  <a:pt x="388" y="83"/>
                  <a:pt x="389" y="83"/>
                </a:cubicBezTo>
                <a:cubicBezTo>
                  <a:pt x="393" y="83"/>
                  <a:pt x="396" y="83"/>
                  <a:pt x="399" y="83"/>
                </a:cubicBezTo>
                <a:cubicBezTo>
                  <a:pt x="407" y="83"/>
                  <a:pt x="414" y="82"/>
                  <a:pt x="421" y="82"/>
                </a:cubicBezTo>
                <a:cubicBezTo>
                  <a:pt x="421" y="82"/>
                  <a:pt x="422" y="82"/>
                  <a:pt x="423" y="82"/>
                </a:cubicBezTo>
                <a:cubicBezTo>
                  <a:pt x="418" y="83"/>
                  <a:pt x="414" y="83"/>
                  <a:pt x="410" y="83"/>
                </a:cubicBezTo>
                <a:cubicBezTo>
                  <a:pt x="397" y="84"/>
                  <a:pt x="384" y="85"/>
                  <a:pt x="371" y="87"/>
                </a:cubicBezTo>
                <a:cubicBezTo>
                  <a:pt x="344" y="89"/>
                  <a:pt x="317" y="92"/>
                  <a:pt x="290" y="94"/>
                </a:cubicBezTo>
                <a:cubicBezTo>
                  <a:pt x="277" y="95"/>
                  <a:pt x="264" y="97"/>
                  <a:pt x="250" y="98"/>
                </a:cubicBezTo>
                <a:cubicBezTo>
                  <a:pt x="238" y="99"/>
                  <a:pt x="226" y="101"/>
                  <a:pt x="214" y="102"/>
                </a:cubicBezTo>
                <a:cubicBezTo>
                  <a:pt x="189" y="105"/>
                  <a:pt x="163" y="108"/>
                  <a:pt x="137" y="111"/>
                </a:cubicBezTo>
                <a:cubicBezTo>
                  <a:pt x="134" y="111"/>
                  <a:pt x="131" y="112"/>
                  <a:pt x="128" y="112"/>
                </a:cubicBezTo>
                <a:cubicBezTo>
                  <a:pt x="121" y="113"/>
                  <a:pt x="113" y="114"/>
                  <a:pt x="106" y="115"/>
                </a:cubicBezTo>
                <a:cubicBezTo>
                  <a:pt x="99" y="116"/>
                  <a:pt x="93" y="117"/>
                  <a:pt x="86" y="118"/>
                </a:cubicBezTo>
                <a:cubicBezTo>
                  <a:pt x="79" y="119"/>
                  <a:pt x="71" y="121"/>
                  <a:pt x="64" y="122"/>
                </a:cubicBezTo>
                <a:cubicBezTo>
                  <a:pt x="63" y="122"/>
                  <a:pt x="61" y="123"/>
                  <a:pt x="60" y="125"/>
                </a:cubicBezTo>
                <a:cubicBezTo>
                  <a:pt x="60" y="126"/>
                  <a:pt x="59" y="128"/>
                  <a:pt x="60" y="129"/>
                </a:cubicBezTo>
                <a:cubicBezTo>
                  <a:pt x="60" y="130"/>
                  <a:pt x="61" y="132"/>
                  <a:pt x="63" y="132"/>
                </a:cubicBezTo>
                <a:cubicBezTo>
                  <a:pt x="64" y="133"/>
                  <a:pt x="65" y="133"/>
                  <a:pt x="67" y="133"/>
                </a:cubicBezTo>
                <a:cubicBezTo>
                  <a:pt x="74" y="132"/>
                  <a:pt x="81" y="131"/>
                  <a:pt x="89" y="130"/>
                </a:cubicBezTo>
                <a:cubicBezTo>
                  <a:pt x="95" y="129"/>
                  <a:pt x="101" y="128"/>
                  <a:pt x="107" y="127"/>
                </a:cubicBezTo>
                <a:cubicBezTo>
                  <a:pt x="117" y="125"/>
                  <a:pt x="128" y="124"/>
                  <a:pt x="138" y="122"/>
                </a:cubicBezTo>
                <a:cubicBezTo>
                  <a:pt x="162" y="119"/>
                  <a:pt x="187" y="116"/>
                  <a:pt x="212" y="114"/>
                </a:cubicBezTo>
                <a:cubicBezTo>
                  <a:pt x="224" y="112"/>
                  <a:pt x="236" y="111"/>
                  <a:pt x="248" y="110"/>
                </a:cubicBezTo>
                <a:cubicBezTo>
                  <a:pt x="262" y="108"/>
                  <a:pt x="275" y="107"/>
                  <a:pt x="289" y="105"/>
                </a:cubicBezTo>
                <a:cubicBezTo>
                  <a:pt x="316" y="103"/>
                  <a:pt x="343" y="100"/>
                  <a:pt x="371" y="98"/>
                </a:cubicBezTo>
                <a:cubicBezTo>
                  <a:pt x="396" y="95"/>
                  <a:pt x="421" y="94"/>
                  <a:pt x="446" y="92"/>
                </a:cubicBezTo>
                <a:cubicBezTo>
                  <a:pt x="458" y="91"/>
                  <a:pt x="470" y="90"/>
                  <a:pt x="482" y="89"/>
                </a:cubicBezTo>
                <a:cubicBezTo>
                  <a:pt x="484" y="89"/>
                  <a:pt x="487" y="89"/>
                  <a:pt x="490" y="89"/>
                </a:cubicBezTo>
                <a:cubicBezTo>
                  <a:pt x="491" y="90"/>
                  <a:pt x="493" y="90"/>
                  <a:pt x="494" y="91"/>
                </a:cubicBezTo>
                <a:cubicBezTo>
                  <a:pt x="491" y="91"/>
                  <a:pt x="487" y="92"/>
                  <a:pt x="484" y="92"/>
                </a:cubicBezTo>
                <a:cubicBezTo>
                  <a:pt x="484" y="92"/>
                  <a:pt x="484" y="92"/>
                  <a:pt x="484" y="92"/>
                </a:cubicBezTo>
                <a:cubicBezTo>
                  <a:pt x="476" y="93"/>
                  <a:pt x="467" y="94"/>
                  <a:pt x="459" y="95"/>
                </a:cubicBezTo>
                <a:cubicBezTo>
                  <a:pt x="449" y="97"/>
                  <a:pt x="440" y="98"/>
                  <a:pt x="431" y="99"/>
                </a:cubicBezTo>
                <a:cubicBezTo>
                  <a:pt x="420" y="100"/>
                  <a:pt x="410" y="101"/>
                  <a:pt x="400" y="103"/>
                </a:cubicBezTo>
                <a:cubicBezTo>
                  <a:pt x="389" y="104"/>
                  <a:pt x="378" y="105"/>
                  <a:pt x="367" y="107"/>
                </a:cubicBezTo>
                <a:cubicBezTo>
                  <a:pt x="358" y="108"/>
                  <a:pt x="350" y="109"/>
                  <a:pt x="342" y="110"/>
                </a:cubicBezTo>
                <a:cubicBezTo>
                  <a:pt x="333" y="111"/>
                  <a:pt x="325" y="113"/>
                  <a:pt x="316" y="114"/>
                </a:cubicBezTo>
                <a:cubicBezTo>
                  <a:pt x="296" y="117"/>
                  <a:pt x="275" y="120"/>
                  <a:pt x="255" y="123"/>
                </a:cubicBezTo>
                <a:cubicBezTo>
                  <a:pt x="249" y="124"/>
                  <a:pt x="244" y="124"/>
                  <a:pt x="238" y="125"/>
                </a:cubicBezTo>
                <a:cubicBezTo>
                  <a:pt x="238" y="125"/>
                  <a:pt x="238" y="125"/>
                  <a:pt x="238" y="125"/>
                </a:cubicBezTo>
                <a:cubicBezTo>
                  <a:pt x="227" y="127"/>
                  <a:pt x="217" y="128"/>
                  <a:pt x="206" y="130"/>
                </a:cubicBezTo>
                <a:cubicBezTo>
                  <a:pt x="206" y="130"/>
                  <a:pt x="206" y="130"/>
                  <a:pt x="206" y="130"/>
                </a:cubicBezTo>
                <a:cubicBezTo>
                  <a:pt x="205" y="130"/>
                  <a:pt x="205" y="130"/>
                  <a:pt x="205" y="130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3" y="130"/>
                  <a:pt x="202" y="130"/>
                  <a:pt x="202" y="131"/>
                </a:cubicBezTo>
                <a:cubicBezTo>
                  <a:pt x="191" y="132"/>
                  <a:pt x="180" y="134"/>
                  <a:pt x="170" y="135"/>
                </a:cubicBezTo>
                <a:cubicBezTo>
                  <a:pt x="166" y="136"/>
                  <a:pt x="162" y="137"/>
                  <a:pt x="157" y="137"/>
                </a:cubicBezTo>
                <a:cubicBezTo>
                  <a:pt x="152" y="138"/>
                  <a:pt x="146" y="139"/>
                  <a:pt x="140" y="140"/>
                </a:cubicBezTo>
                <a:cubicBezTo>
                  <a:pt x="137" y="141"/>
                  <a:pt x="135" y="141"/>
                  <a:pt x="132" y="142"/>
                </a:cubicBezTo>
                <a:cubicBezTo>
                  <a:pt x="127" y="143"/>
                  <a:pt x="121" y="144"/>
                  <a:pt x="115" y="145"/>
                </a:cubicBezTo>
                <a:cubicBezTo>
                  <a:pt x="112" y="145"/>
                  <a:pt x="110" y="146"/>
                  <a:pt x="107" y="147"/>
                </a:cubicBezTo>
                <a:cubicBezTo>
                  <a:pt x="104" y="147"/>
                  <a:pt x="101" y="148"/>
                  <a:pt x="99" y="149"/>
                </a:cubicBezTo>
                <a:cubicBezTo>
                  <a:pt x="97" y="149"/>
                  <a:pt x="95" y="149"/>
                  <a:pt x="92" y="150"/>
                </a:cubicBezTo>
                <a:cubicBezTo>
                  <a:pt x="91" y="151"/>
                  <a:pt x="90" y="152"/>
                  <a:pt x="90" y="154"/>
                </a:cubicBezTo>
                <a:cubicBezTo>
                  <a:pt x="91" y="156"/>
                  <a:pt x="93" y="157"/>
                  <a:pt x="94" y="156"/>
                </a:cubicBezTo>
                <a:cubicBezTo>
                  <a:pt x="97" y="155"/>
                  <a:pt x="99" y="155"/>
                  <a:pt x="101" y="154"/>
                </a:cubicBezTo>
                <a:cubicBezTo>
                  <a:pt x="105" y="154"/>
                  <a:pt x="108" y="153"/>
                  <a:pt x="111" y="152"/>
                </a:cubicBezTo>
                <a:cubicBezTo>
                  <a:pt x="115" y="151"/>
                  <a:pt x="118" y="151"/>
                  <a:pt x="122" y="150"/>
                </a:cubicBezTo>
                <a:cubicBezTo>
                  <a:pt x="128" y="149"/>
                  <a:pt x="134" y="148"/>
                  <a:pt x="140" y="147"/>
                </a:cubicBezTo>
                <a:cubicBezTo>
                  <a:pt x="143" y="146"/>
                  <a:pt x="146" y="146"/>
                  <a:pt x="150" y="145"/>
                </a:cubicBezTo>
                <a:cubicBezTo>
                  <a:pt x="158" y="144"/>
                  <a:pt x="167" y="143"/>
                  <a:pt x="175" y="141"/>
                </a:cubicBezTo>
                <a:cubicBezTo>
                  <a:pt x="185" y="140"/>
                  <a:pt x="195" y="139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7" y="137"/>
                </a:cubicBezTo>
                <a:cubicBezTo>
                  <a:pt x="207" y="137"/>
                  <a:pt x="208" y="137"/>
                  <a:pt x="208" y="137"/>
                </a:cubicBezTo>
                <a:cubicBezTo>
                  <a:pt x="208" y="137"/>
                  <a:pt x="208" y="137"/>
                  <a:pt x="207" y="137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9" y="137"/>
                  <a:pt x="209" y="137"/>
                  <a:pt x="209" y="137"/>
                </a:cubicBezTo>
                <a:cubicBezTo>
                  <a:pt x="209" y="137"/>
                  <a:pt x="209" y="137"/>
                  <a:pt x="208" y="137"/>
                </a:cubicBezTo>
                <a:cubicBezTo>
                  <a:pt x="210" y="137"/>
                  <a:pt x="211" y="136"/>
                  <a:pt x="212" y="136"/>
                </a:cubicBezTo>
                <a:cubicBezTo>
                  <a:pt x="212" y="136"/>
                  <a:pt x="212" y="136"/>
                  <a:pt x="211" y="136"/>
                </a:cubicBezTo>
                <a:cubicBezTo>
                  <a:pt x="212" y="136"/>
                  <a:pt x="212" y="136"/>
                  <a:pt x="213" y="136"/>
                </a:cubicBezTo>
                <a:cubicBezTo>
                  <a:pt x="213" y="136"/>
                  <a:pt x="213" y="136"/>
                  <a:pt x="213" y="136"/>
                </a:cubicBezTo>
                <a:cubicBezTo>
                  <a:pt x="213" y="136"/>
                  <a:pt x="213" y="136"/>
                  <a:pt x="213" y="136"/>
                </a:cubicBezTo>
                <a:cubicBezTo>
                  <a:pt x="213" y="136"/>
                  <a:pt x="214" y="136"/>
                  <a:pt x="214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6"/>
                  <a:pt x="214" y="136"/>
                  <a:pt x="215" y="136"/>
                </a:cubicBezTo>
                <a:cubicBezTo>
                  <a:pt x="215" y="136"/>
                  <a:pt x="214" y="136"/>
                  <a:pt x="214" y="136"/>
                </a:cubicBezTo>
                <a:cubicBezTo>
                  <a:pt x="215" y="136"/>
                  <a:pt x="216" y="136"/>
                  <a:pt x="217" y="136"/>
                </a:cubicBezTo>
                <a:cubicBezTo>
                  <a:pt x="217" y="136"/>
                  <a:pt x="218" y="136"/>
                  <a:pt x="219" y="135"/>
                </a:cubicBezTo>
                <a:cubicBezTo>
                  <a:pt x="219" y="135"/>
                  <a:pt x="219" y="135"/>
                  <a:pt x="220" y="135"/>
                </a:cubicBezTo>
                <a:cubicBezTo>
                  <a:pt x="219" y="135"/>
                  <a:pt x="219" y="135"/>
                  <a:pt x="219" y="135"/>
                </a:cubicBezTo>
                <a:cubicBezTo>
                  <a:pt x="219" y="135"/>
                  <a:pt x="220" y="135"/>
                  <a:pt x="221" y="135"/>
                </a:cubicBezTo>
                <a:cubicBezTo>
                  <a:pt x="221" y="135"/>
                  <a:pt x="221" y="135"/>
                  <a:pt x="221" y="135"/>
                </a:cubicBezTo>
                <a:cubicBezTo>
                  <a:pt x="222" y="135"/>
                  <a:pt x="222" y="135"/>
                  <a:pt x="223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223" y="135"/>
                  <a:pt x="223" y="135"/>
                  <a:pt x="224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224" y="135"/>
                  <a:pt x="224" y="135"/>
                  <a:pt x="224" y="135"/>
                </a:cubicBezTo>
                <a:cubicBezTo>
                  <a:pt x="224" y="135"/>
                  <a:pt x="224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5"/>
                  <a:pt x="225" y="135"/>
                  <a:pt x="225" y="135"/>
                </a:cubicBezTo>
                <a:cubicBezTo>
                  <a:pt x="225" y="135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7" y="134"/>
                  <a:pt x="227" y="134"/>
                </a:cubicBezTo>
                <a:cubicBezTo>
                  <a:pt x="227" y="134"/>
                  <a:pt x="227" y="134"/>
                  <a:pt x="227" y="134"/>
                </a:cubicBezTo>
                <a:cubicBezTo>
                  <a:pt x="227" y="134"/>
                  <a:pt x="227" y="134"/>
                  <a:pt x="227" y="134"/>
                </a:cubicBezTo>
                <a:cubicBezTo>
                  <a:pt x="227" y="134"/>
                  <a:pt x="227" y="134"/>
                  <a:pt x="227" y="134"/>
                </a:cubicBezTo>
                <a:cubicBezTo>
                  <a:pt x="227" y="134"/>
                  <a:pt x="228" y="134"/>
                  <a:pt x="228" y="134"/>
                </a:cubicBezTo>
                <a:cubicBezTo>
                  <a:pt x="228" y="134"/>
                  <a:pt x="228" y="134"/>
                  <a:pt x="228" y="134"/>
                </a:cubicBezTo>
                <a:cubicBezTo>
                  <a:pt x="228" y="134"/>
                  <a:pt x="228" y="134"/>
                  <a:pt x="228" y="134"/>
                </a:cubicBezTo>
                <a:cubicBezTo>
                  <a:pt x="229" y="134"/>
                  <a:pt x="230" y="134"/>
                  <a:pt x="232" y="134"/>
                </a:cubicBezTo>
                <a:cubicBezTo>
                  <a:pt x="231" y="134"/>
                  <a:pt x="231" y="134"/>
                  <a:pt x="231" y="134"/>
                </a:cubicBezTo>
                <a:cubicBezTo>
                  <a:pt x="231" y="134"/>
                  <a:pt x="232" y="134"/>
                  <a:pt x="232" y="134"/>
                </a:cubicBezTo>
                <a:cubicBezTo>
                  <a:pt x="232" y="134"/>
                  <a:pt x="232" y="134"/>
                  <a:pt x="232" y="134"/>
                </a:cubicBezTo>
                <a:cubicBezTo>
                  <a:pt x="232" y="134"/>
                  <a:pt x="232" y="134"/>
                  <a:pt x="232" y="134"/>
                </a:cubicBezTo>
                <a:cubicBezTo>
                  <a:pt x="233" y="134"/>
                  <a:pt x="233" y="134"/>
                  <a:pt x="233" y="133"/>
                </a:cubicBezTo>
                <a:cubicBezTo>
                  <a:pt x="233" y="133"/>
                  <a:pt x="233" y="133"/>
                  <a:pt x="233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5" y="133"/>
                  <a:pt x="236" y="133"/>
                  <a:pt x="237" y="133"/>
                </a:cubicBezTo>
                <a:cubicBezTo>
                  <a:pt x="236" y="133"/>
                  <a:pt x="236" y="133"/>
                  <a:pt x="236" y="133"/>
                </a:cubicBezTo>
                <a:cubicBezTo>
                  <a:pt x="237" y="133"/>
                  <a:pt x="237" y="133"/>
                  <a:pt x="237" y="133"/>
                </a:cubicBezTo>
                <a:cubicBezTo>
                  <a:pt x="237" y="133"/>
                  <a:pt x="237" y="133"/>
                  <a:pt x="237" y="133"/>
                </a:cubicBezTo>
                <a:cubicBezTo>
                  <a:pt x="237" y="133"/>
                  <a:pt x="237" y="133"/>
                  <a:pt x="237" y="133"/>
                </a:cubicBezTo>
                <a:cubicBezTo>
                  <a:pt x="238" y="133"/>
                  <a:pt x="238" y="133"/>
                  <a:pt x="238" y="133"/>
                </a:cubicBezTo>
                <a:cubicBezTo>
                  <a:pt x="238" y="133"/>
                  <a:pt x="238" y="133"/>
                  <a:pt x="238" y="133"/>
                </a:cubicBezTo>
                <a:cubicBezTo>
                  <a:pt x="238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59" y="130"/>
                  <a:pt x="277" y="127"/>
                  <a:pt x="296" y="125"/>
                </a:cubicBezTo>
                <a:cubicBezTo>
                  <a:pt x="304" y="124"/>
                  <a:pt x="312" y="123"/>
                  <a:pt x="321" y="121"/>
                </a:cubicBezTo>
                <a:cubicBezTo>
                  <a:pt x="334" y="120"/>
                  <a:pt x="348" y="118"/>
                  <a:pt x="362" y="116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2" y="116"/>
                  <a:pt x="362" y="116"/>
                  <a:pt x="362" y="116"/>
                </a:cubicBezTo>
                <a:cubicBezTo>
                  <a:pt x="362" y="116"/>
                  <a:pt x="362" y="116"/>
                  <a:pt x="363" y="116"/>
                </a:cubicBezTo>
                <a:cubicBezTo>
                  <a:pt x="362" y="116"/>
                  <a:pt x="362" y="116"/>
                  <a:pt x="362" y="116"/>
                </a:cubicBezTo>
                <a:cubicBezTo>
                  <a:pt x="372" y="114"/>
                  <a:pt x="382" y="113"/>
                  <a:pt x="392" y="112"/>
                </a:cubicBezTo>
                <a:cubicBezTo>
                  <a:pt x="401" y="111"/>
                  <a:pt x="409" y="110"/>
                  <a:pt x="418" y="109"/>
                </a:cubicBezTo>
                <a:cubicBezTo>
                  <a:pt x="437" y="107"/>
                  <a:pt x="456" y="105"/>
                  <a:pt x="475" y="103"/>
                </a:cubicBezTo>
                <a:cubicBezTo>
                  <a:pt x="482" y="102"/>
                  <a:pt x="490" y="101"/>
                  <a:pt x="497" y="101"/>
                </a:cubicBezTo>
                <a:cubicBezTo>
                  <a:pt x="498" y="101"/>
                  <a:pt x="498" y="101"/>
                  <a:pt x="499" y="100"/>
                </a:cubicBezTo>
                <a:cubicBezTo>
                  <a:pt x="491" y="105"/>
                  <a:pt x="483" y="109"/>
                  <a:pt x="475" y="113"/>
                </a:cubicBezTo>
                <a:cubicBezTo>
                  <a:pt x="470" y="116"/>
                  <a:pt x="466" y="119"/>
                  <a:pt x="461" y="122"/>
                </a:cubicBezTo>
                <a:cubicBezTo>
                  <a:pt x="457" y="124"/>
                  <a:pt x="453" y="127"/>
                  <a:pt x="450" y="129"/>
                </a:cubicBezTo>
                <a:cubicBezTo>
                  <a:pt x="448" y="130"/>
                  <a:pt x="446" y="131"/>
                  <a:pt x="444" y="133"/>
                </a:cubicBezTo>
                <a:cubicBezTo>
                  <a:pt x="441" y="135"/>
                  <a:pt x="437" y="138"/>
                  <a:pt x="434" y="141"/>
                </a:cubicBezTo>
                <a:cubicBezTo>
                  <a:pt x="431" y="143"/>
                  <a:pt x="428" y="145"/>
                  <a:pt x="425" y="148"/>
                </a:cubicBezTo>
                <a:cubicBezTo>
                  <a:pt x="423" y="150"/>
                  <a:pt x="420" y="152"/>
                  <a:pt x="418" y="154"/>
                </a:cubicBezTo>
                <a:cubicBezTo>
                  <a:pt x="415" y="156"/>
                  <a:pt x="413" y="158"/>
                  <a:pt x="410" y="161"/>
                </a:cubicBezTo>
                <a:cubicBezTo>
                  <a:pt x="408" y="163"/>
                  <a:pt x="408" y="167"/>
                  <a:pt x="410" y="169"/>
                </a:cubicBezTo>
                <a:cubicBezTo>
                  <a:pt x="413" y="172"/>
                  <a:pt x="416" y="172"/>
                  <a:pt x="419" y="169"/>
                </a:cubicBezTo>
                <a:cubicBezTo>
                  <a:pt x="424" y="165"/>
                  <a:pt x="429" y="160"/>
                  <a:pt x="434" y="156"/>
                </a:cubicBezTo>
                <a:cubicBezTo>
                  <a:pt x="437" y="153"/>
                  <a:pt x="439" y="151"/>
                  <a:pt x="442" y="149"/>
                </a:cubicBezTo>
                <a:cubicBezTo>
                  <a:pt x="445" y="147"/>
                  <a:pt x="448" y="144"/>
                  <a:pt x="451" y="142"/>
                </a:cubicBezTo>
                <a:cubicBezTo>
                  <a:pt x="456" y="139"/>
                  <a:pt x="461" y="136"/>
                  <a:pt x="466" y="132"/>
                </a:cubicBezTo>
                <a:cubicBezTo>
                  <a:pt x="467" y="131"/>
                  <a:pt x="468" y="131"/>
                  <a:pt x="469" y="130"/>
                </a:cubicBezTo>
                <a:cubicBezTo>
                  <a:pt x="472" y="128"/>
                  <a:pt x="474" y="127"/>
                  <a:pt x="477" y="126"/>
                </a:cubicBezTo>
                <a:cubicBezTo>
                  <a:pt x="482" y="123"/>
                  <a:pt x="487" y="119"/>
                  <a:pt x="493" y="116"/>
                </a:cubicBezTo>
                <a:cubicBezTo>
                  <a:pt x="495" y="115"/>
                  <a:pt x="497" y="114"/>
                  <a:pt x="499" y="113"/>
                </a:cubicBezTo>
                <a:cubicBezTo>
                  <a:pt x="503" y="111"/>
                  <a:pt x="506" y="109"/>
                  <a:pt x="509" y="107"/>
                </a:cubicBezTo>
                <a:cubicBezTo>
                  <a:pt x="512" y="106"/>
                  <a:pt x="515" y="104"/>
                  <a:pt x="518" y="103"/>
                </a:cubicBezTo>
                <a:cubicBezTo>
                  <a:pt x="520" y="104"/>
                  <a:pt x="522" y="105"/>
                  <a:pt x="524" y="105"/>
                </a:cubicBezTo>
                <a:cubicBezTo>
                  <a:pt x="525" y="106"/>
                  <a:pt x="526" y="106"/>
                  <a:pt x="527" y="107"/>
                </a:cubicBezTo>
                <a:cubicBezTo>
                  <a:pt x="527" y="107"/>
                  <a:pt x="526" y="107"/>
                  <a:pt x="526" y="107"/>
                </a:cubicBezTo>
                <a:cubicBezTo>
                  <a:pt x="521" y="111"/>
                  <a:pt x="515" y="114"/>
                  <a:pt x="510" y="117"/>
                </a:cubicBezTo>
                <a:cubicBezTo>
                  <a:pt x="504" y="122"/>
                  <a:pt x="497" y="126"/>
                  <a:pt x="491" y="130"/>
                </a:cubicBezTo>
                <a:cubicBezTo>
                  <a:pt x="473" y="141"/>
                  <a:pt x="456" y="153"/>
                  <a:pt x="439" y="165"/>
                </a:cubicBezTo>
                <a:cubicBezTo>
                  <a:pt x="435" y="167"/>
                  <a:pt x="431" y="170"/>
                  <a:pt x="427" y="173"/>
                </a:cubicBezTo>
                <a:cubicBezTo>
                  <a:pt x="423" y="176"/>
                  <a:pt x="419" y="179"/>
                  <a:pt x="416" y="182"/>
                </a:cubicBezTo>
                <a:cubicBezTo>
                  <a:pt x="413" y="184"/>
                  <a:pt x="411" y="187"/>
                  <a:pt x="409" y="189"/>
                </a:cubicBezTo>
                <a:cubicBezTo>
                  <a:pt x="408" y="190"/>
                  <a:pt x="407" y="191"/>
                  <a:pt x="407" y="192"/>
                </a:cubicBezTo>
                <a:cubicBezTo>
                  <a:pt x="407" y="193"/>
                  <a:pt x="408" y="195"/>
                  <a:pt x="409" y="196"/>
                </a:cubicBezTo>
                <a:cubicBezTo>
                  <a:pt x="409" y="196"/>
                  <a:pt x="411" y="197"/>
                  <a:pt x="412" y="197"/>
                </a:cubicBezTo>
                <a:cubicBezTo>
                  <a:pt x="413" y="197"/>
                  <a:pt x="414" y="196"/>
                  <a:pt x="415" y="196"/>
                </a:cubicBezTo>
                <a:cubicBezTo>
                  <a:pt x="417" y="194"/>
                  <a:pt x="418" y="192"/>
                  <a:pt x="420" y="190"/>
                </a:cubicBezTo>
                <a:cubicBezTo>
                  <a:pt x="421" y="189"/>
                  <a:pt x="423" y="187"/>
                  <a:pt x="424" y="186"/>
                </a:cubicBezTo>
                <a:cubicBezTo>
                  <a:pt x="426" y="184"/>
                  <a:pt x="428" y="183"/>
                  <a:pt x="430" y="181"/>
                </a:cubicBezTo>
                <a:cubicBezTo>
                  <a:pt x="434" y="178"/>
                  <a:pt x="438" y="176"/>
                  <a:pt x="442" y="173"/>
                </a:cubicBezTo>
                <a:cubicBezTo>
                  <a:pt x="445" y="170"/>
                  <a:pt x="449" y="168"/>
                  <a:pt x="452" y="165"/>
                </a:cubicBezTo>
                <a:cubicBezTo>
                  <a:pt x="459" y="160"/>
                  <a:pt x="466" y="156"/>
                  <a:pt x="473" y="151"/>
                </a:cubicBezTo>
                <a:cubicBezTo>
                  <a:pt x="479" y="147"/>
                  <a:pt x="484" y="143"/>
                  <a:pt x="490" y="140"/>
                </a:cubicBezTo>
                <a:cubicBezTo>
                  <a:pt x="492" y="138"/>
                  <a:pt x="495" y="136"/>
                  <a:pt x="498" y="134"/>
                </a:cubicBezTo>
                <a:cubicBezTo>
                  <a:pt x="507" y="129"/>
                  <a:pt x="516" y="123"/>
                  <a:pt x="525" y="117"/>
                </a:cubicBezTo>
                <a:cubicBezTo>
                  <a:pt x="527" y="115"/>
                  <a:pt x="530" y="114"/>
                  <a:pt x="533" y="112"/>
                </a:cubicBezTo>
                <a:cubicBezTo>
                  <a:pt x="534" y="111"/>
                  <a:pt x="535" y="111"/>
                  <a:pt x="536" y="110"/>
                </a:cubicBezTo>
                <a:cubicBezTo>
                  <a:pt x="543" y="113"/>
                  <a:pt x="550" y="115"/>
                  <a:pt x="557" y="118"/>
                </a:cubicBezTo>
                <a:close/>
                <a:moveTo>
                  <a:pt x="205" y="137"/>
                </a:moveTo>
                <a:cubicBezTo>
                  <a:pt x="205" y="137"/>
                  <a:pt x="204" y="137"/>
                  <a:pt x="204" y="137"/>
                </a:cubicBezTo>
                <a:cubicBezTo>
                  <a:pt x="204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lose/>
                <a:moveTo>
                  <a:pt x="205" y="137"/>
                </a:move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lose/>
                <a:moveTo>
                  <a:pt x="206" y="137"/>
                </a:move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7" y="137"/>
                  <a:pt x="207" y="137"/>
                </a:cubicBezTo>
                <a:cubicBezTo>
                  <a:pt x="207" y="137"/>
                  <a:pt x="206" y="137"/>
                  <a:pt x="206" y="137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7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lose/>
                <a:moveTo>
                  <a:pt x="235" y="133"/>
                </a:moveTo>
                <a:cubicBezTo>
                  <a:pt x="234" y="133"/>
                  <a:pt x="234" y="133"/>
                  <a:pt x="234" y="133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5" y="133"/>
                  <a:pt x="235" y="133"/>
                  <a:pt x="235" y="133"/>
                </a:cubicBezTo>
                <a:close/>
                <a:moveTo>
                  <a:pt x="240" y="133"/>
                </a:move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lose/>
                <a:moveTo>
                  <a:pt x="321" y="121"/>
                </a:moveTo>
                <a:cubicBezTo>
                  <a:pt x="321" y="121"/>
                  <a:pt x="321" y="121"/>
                  <a:pt x="321" y="121"/>
                </a:cubicBezTo>
                <a:cubicBezTo>
                  <a:pt x="321" y="121"/>
                  <a:pt x="321" y="121"/>
                  <a:pt x="321" y="121"/>
                </a:cubicBezTo>
                <a:cubicBezTo>
                  <a:pt x="321" y="121"/>
                  <a:pt x="321" y="121"/>
                  <a:pt x="321" y="121"/>
                </a:cubicBezTo>
                <a:cubicBezTo>
                  <a:pt x="320" y="121"/>
                  <a:pt x="320" y="121"/>
                  <a:pt x="320" y="121"/>
                </a:cubicBezTo>
                <a:cubicBezTo>
                  <a:pt x="320" y="121"/>
                  <a:pt x="320" y="121"/>
                  <a:pt x="320" y="121"/>
                </a:cubicBezTo>
                <a:cubicBezTo>
                  <a:pt x="320" y="121"/>
                  <a:pt x="320" y="121"/>
                  <a:pt x="320" y="121"/>
                </a:cubicBezTo>
                <a:cubicBezTo>
                  <a:pt x="320" y="121"/>
                  <a:pt x="320" y="121"/>
                  <a:pt x="321" y="121"/>
                </a:cubicBezTo>
                <a:cubicBezTo>
                  <a:pt x="321" y="121"/>
                  <a:pt x="321" y="121"/>
                  <a:pt x="322" y="121"/>
                </a:cubicBezTo>
                <a:cubicBezTo>
                  <a:pt x="321" y="121"/>
                  <a:pt x="321" y="121"/>
                  <a:pt x="321" y="121"/>
                </a:cubicBezTo>
                <a:close/>
                <a:moveTo>
                  <a:pt x="507" y="76"/>
                </a:moveTo>
                <a:cubicBezTo>
                  <a:pt x="505" y="76"/>
                  <a:pt x="503" y="77"/>
                  <a:pt x="501" y="77"/>
                </a:cubicBezTo>
                <a:cubicBezTo>
                  <a:pt x="501" y="77"/>
                  <a:pt x="501" y="76"/>
                  <a:pt x="501" y="76"/>
                </a:cubicBezTo>
                <a:cubicBezTo>
                  <a:pt x="502" y="77"/>
                  <a:pt x="502" y="77"/>
                  <a:pt x="503" y="76"/>
                </a:cubicBezTo>
                <a:cubicBezTo>
                  <a:pt x="504" y="76"/>
                  <a:pt x="505" y="76"/>
                  <a:pt x="506" y="75"/>
                </a:cubicBezTo>
                <a:cubicBezTo>
                  <a:pt x="506" y="75"/>
                  <a:pt x="507" y="76"/>
                  <a:pt x="507" y="76"/>
                </a:cubicBezTo>
                <a:close/>
                <a:moveTo>
                  <a:pt x="500" y="76"/>
                </a:moveTo>
                <a:cubicBezTo>
                  <a:pt x="499" y="76"/>
                  <a:pt x="498" y="76"/>
                  <a:pt x="496" y="75"/>
                </a:cubicBezTo>
                <a:cubicBezTo>
                  <a:pt x="496" y="75"/>
                  <a:pt x="496" y="75"/>
                  <a:pt x="496" y="75"/>
                </a:cubicBezTo>
                <a:cubicBezTo>
                  <a:pt x="496" y="75"/>
                  <a:pt x="496" y="75"/>
                  <a:pt x="496" y="75"/>
                </a:cubicBezTo>
                <a:cubicBezTo>
                  <a:pt x="497" y="76"/>
                  <a:pt x="499" y="76"/>
                  <a:pt x="500" y="76"/>
                </a:cubicBezTo>
                <a:close/>
                <a:moveTo>
                  <a:pt x="519" y="87"/>
                </a:moveTo>
                <a:cubicBezTo>
                  <a:pt x="520" y="87"/>
                  <a:pt x="521" y="87"/>
                  <a:pt x="522" y="87"/>
                </a:cubicBezTo>
                <a:cubicBezTo>
                  <a:pt x="523" y="87"/>
                  <a:pt x="523" y="87"/>
                  <a:pt x="524" y="87"/>
                </a:cubicBezTo>
                <a:cubicBezTo>
                  <a:pt x="525" y="87"/>
                  <a:pt x="525" y="87"/>
                  <a:pt x="525" y="87"/>
                </a:cubicBezTo>
                <a:cubicBezTo>
                  <a:pt x="525" y="87"/>
                  <a:pt x="525" y="87"/>
                  <a:pt x="526" y="88"/>
                </a:cubicBezTo>
                <a:cubicBezTo>
                  <a:pt x="525" y="88"/>
                  <a:pt x="524" y="88"/>
                  <a:pt x="524" y="88"/>
                </a:cubicBezTo>
                <a:cubicBezTo>
                  <a:pt x="524" y="89"/>
                  <a:pt x="524" y="89"/>
                  <a:pt x="523" y="89"/>
                </a:cubicBezTo>
                <a:cubicBezTo>
                  <a:pt x="523" y="88"/>
                  <a:pt x="522" y="88"/>
                  <a:pt x="521" y="88"/>
                </a:cubicBezTo>
                <a:cubicBezTo>
                  <a:pt x="521" y="88"/>
                  <a:pt x="521" y="88"/>
                  <a:pt x="521" y="88"/>
                </a:cubicBezTo>
                <a:cubicBezTo>
                  <a:pt x="521" y="88"/>
                  <a:pt x="521" y="88"/>
                  <a:pt x="521" y="88"/>
                </a:cubicBezTo>
                <a:cubicBezTo>
                  <a:pt x="520" y="88"/>
                  <a:pt x="520" y="88"/>
                  <a:pt x="519" y="8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0"/>
          <p:cNvSpPr/>
          <p:nvPr/>
        </p:nvSpPr>
        <p:spPr>
          <a:xfrm>
            <a:off x="5518800" y="2976120"/>
            <a:ext cx="1153800" cy="393840"/>
          </a:xfrm>
          <a:custGeom>
            <a:avLst/>
            <a:gdLst/>
            <a:ahLst/>
            <a:cxnLst/>
            <a:rect l="l" t="t" r="r" b="b"/>
            <a:pathLst>
              <a:path w="583" h="197" extrusionOk="0">
                <a:moveTo>
                  <a:pt x="557" y="118"/>
                </a:moveTo>
                <a:cubicBezTo>
                  <a:pt x="558" y="118"/>
                  <a:pt x="559" y="119"/>
                  <a:pt x="560" y="119"/>
                </a:cubicBezTo>
                <a:cubicBezTo>
                  <a:pt x="564" y="120"/>
                  <a:pt x="568" y="118"/>
                  <a:pt x="569" y="114"/>
                </a:cubicBezTo>
                <a:cubicBezTo>
                  <a:pt x="569" y="113"/>
                  <a:pt x="569" y="113"/>
                  <a:pt x="569" y="112"/>
                </a:cubicBezTo>
                <a:cubicBezTo>
                  <a:pt x="570" y="113"/>
                  <a:pt x="571" y="113"/>
                  <a:pt x="571" y="113"/>
                </a:cubicBezTo>
                <a:cubicBezTo>
                  <a:pt x="575" y="115"/>
                  <a:pt x="579" y="114"/>
                  <a:pt x="581" y="111"/>
                </a:cubicBezTo>
                <a:cubicBezTo>
                  <a:pt x="583" y="107"/>
                  <a:pt x="582" y="103"/>
                  <a:pt x="579" y="101"/>
                </a:cubicBezTo>
                <a:cubicBezTo>
                  <a:pt x="566" y="94"/>
                  <a:pt x="553" y="87"/>
                  <a:pt x="540" y="80"/>
                </a:cubicBezTo>
                <a:cubicBezTo>
                  <a:pt x="537" y="79"/>
                  <a:pt x="534" y="77"/>
                  <a:pt x="531" y="75"/>
                </a:cubicBezTo>
                <a:cubicBezTo>
                  <a:pt x="528" y="73"/>
                  <a:pt x="525" y="71"/>
                  <a:pt x="521" y="69"/>
                </a:cubicBezTo>
                <a:cubicBezTo>
                  <a:pt x="516" y="66"/>
                  <a:pt x="510" y="63"/>
                  <a:pt x="505" y="59"/>
                </a:cubicBezTo>
                <a:cubicBezTo>
                  <a:pt x="497" y="54"/>
                  <a:pt x="489" y="49"/>
                  <a:pt x="481" y="44"/>
                </a:cubicBezTo>
                <a:cubicBezTo>
                  <a:pt x="476" y="41"/>
                  <a:pt x="472" y="37"/>
                  <a:pt x="467" y="34"/>
                </a:cubicBezTo>
                <a:cubicBezTo>
                  <a:pt x="453" y="26"/>
                  <a:pt x="440" y="17"/>
                  <a:pt x="427" y="9"/>
                </a:cubicBezTo>
                <a:cubicBezTo>
                  <a:pt x="422" y="6"/>
                  <a:pt x="417" y="3"/>
                  <a:pt x="412" y="1"/>
                </a:cubicBezTo>
                <a:cubicBezTo>
                  <a:pt x="411" y="0"/>
                  <a:pt x="410" y="0"/>
                  <a:pt x="409" y="0"/>
                </a:cubicBezTo>
                <a:cubicBezTo>
                  <a:pt x="407" y="0"/>
                  <a:pt x="405" y="1"/>
                  <a:pt x="403" y="3"/>
                </a:cubicBezTo>
                <a:cubicBezTo>
                  <a:pt x="402" y="6"/>
                  <a:pt x="403" y="10"/>
                  <a:pt x="406" y="12"/>
                </a:cubicBezTo>
                <a:cubicBezTo>
                  <a:pt x="411" y="15"/>
                  <a:pt x="416" y="18"/>
                  <a:pt x="422" y="21"/>
                </a:cubicBezTo>
                <a:cubicBezTo>
                  <a:pt x="425" y="23"/>
                  <a:pt x="428" y="25"/>
                  <a:pt x="431" y="27"/>
                </a:cubicBezTo>
                <a:cubicBezTo>
                  <a:pt x="440" y="32"/>
                  <a:pt x="448" y="38"/>
                  <a:pt x="457" y="43"/>
                </a:cubicBezTo>
                <a:cubicBezTo>
                  <a:pt x="461" y="46"/>
                  <a:pt x="464" y="48"/>
                  <a:pt x="468" y="51"/>
                </a:cubicBezTo>
                <a:cubicBezTo>
                  <a:pt x="474" y="55"/>
                  <a:pt x="480" y="59"/>
                  <a:pt x="487" y="63"/>
                </a:cubicBezTo>
                <a:cubicBezTo>
                  <a:pt x="486" y="63"/>
                  <a:pt x="486" y="63"/>
                  <a:pt x="486" y="63"/>
                </a:cubicBezTo>
                <a:cubicBezTo>
                  <a:pt x="485" y="63"/>
                  <a:pt x="483" y="63"/>
                  <a:pt x="482" y="63"/>
                </a:cubicBezTo>
                <a:cubicBezTo>
                  <a:pt x="478" y="63"/>
                  <a:pt x="475" y="62"/>
                  <a:pt x="471" y="62"/>
                </a:cubicBezTo>
                <a:cubicBezTo>
                  <a:pt x="469" y="61"/>
                  <a:pt x="466" y="60"/>
                  <a:pt x="464" y="58"/>
                </a:cubicBezTo>
                <a:cubicBezTo>
                  <a:pt x="456" y="54"/>
                  <a:pt x="448" y="49"/>
                  <a:pt x="440" y="45"/>
                </a:cubicBezTo>
                <a:cubicBezTo>
                  <a:pt x="433" y="41"/>
                  <a:pt x="426" y="37"/>
                  <a:pt x="419" y="33"/>
                </a:cubicBezTo>
                <a:cubicBezTo>
                  <a:pt x="408" y="27"/>
                  <a:pt x="398" y="21"/>
                  <a:pt x="387" y="15"/>
                </a:cubicBezTo>
                <a:cubicBezTo>
                  <a:pt x="386" y="14"/>
                  <a:pt x="385" y="14"/>
                  <a:pt x="384" y="14"/>
                </a:cubicBezTo>
                <a:cubicBezTo>
                  <a:pt x="382" y="14"/>
                  <a:pt x="379" y="15"/>
                  <a:pt x="378" y="17"/>
                </a:cubicBezTo>
                <a:cubicBezTo>
                  <a:pt x="376" y="21"/>
                  <a:pt x="377" y="25"/>
                  <a:pt x="381" y="27"/>
                </a:cubicBezTo>
                <a:cubicBezTo>
                  <a:pt x="398" y="37"/>
                  <a:pt x="415" y="47"/>
                  <a:pt x="432" y="57"/>
                </a:cubicBezTo>
                <a:cubicBezTo>
                  <a:pt x="436" y="59"/>
                  <a:pt x="439" y="61"/>
                  <a:pt x="443" y="63"/>
                </a:cubicBezTo>
                <a:cubicBezTo>
                  <a:pt x="438" y="63"/>
                  <a:pt x="433" y="63"/>
                  <a:pt x="427" y="63"/>
                </a:cubicBezTo>
                <a:cubicBezTo>
                  <a:pt x="405" y="64"/>
                  <a:pt x="383" y="65"/>
                  <a:pt x="361" y="66"/>
                </a:cubicBezTo>
                <a:cubicBezTo>
                  <a:pt x="334" y="67"/>
                  <a:pt x="308" y="69"/>
                  <a:pt x="281" y="70"/>
                </a:cubicBezTo>
                <a:cubicBezTo>
                  <a:pt x="271" y="71"/>
                  <a:pt x="260" y="72"/>
                  <a:pt x="250" y="72"/>
                </a:cubicBezTo>
                <a:cubicBezTo>
                  <a:pt x="240" y="73"/>
                  <a:pt x="230" y="74"/>
                  <a:pt x="220" y="74"/>
                </a:cubicBezTo>
                <a:cubicBezTo>
                  <a:pt x="205" y="76"/>
                  <a:pt x="190" y="77"/>
                  <a:pt x="175" y="78"/>
                </a:cubicBezTo>
                <a:cubicBezTo>
                  <a:pt x="172" y="79"/>
                  <a:pt x="170" y="79"/>
                  <a:pt x="167" y="79"/>
                </a:cubicBezTo>
                <a:cubicBezTo>
                  <a:pt x="160" y="80"/>
                  <a:pt x="153" y="81"/>
                  <a:pt x="145" y="82"/>
                </a:cubicBezTo>
                <a:cubicBezTo>
                  <a:pt x="133" y="83"/>
                  <a:pt x="120" y="85"/>
                  <a:pt x="108" y="86"/>
                </a:cubicBezTo>
                <a:cubicBezTo>
                  <a:pt x="95" y="88"/>
                  <a:pt x="82" y="89"/>
                  <a:pt x="69" y="91"/>
                </a:cubicBezTo>
                <a:cubicBezTo>
                  <a:pt x="58" y="92"/>
                  <a:pt x="47" y="93"/>
                  <a:pt x="35" y="95"/>
                </a:cubicBezTo>
                <a:cubicBezTo>
                  <a:pt x="34" y="95"/>
                  <a:pt x="33" y="95"/>
                  <a:pt x="32" y="96"/>
                </a:cubicBezTo>
                <a:cubicBezTo>
                  <a:pt x="31" y="97"/>
                  <a:pt x="31" y="98"/>
                  <a:pt x="31" y="100"/>
                </a:cubicBezTo>
                <a:cubicBezTo>
                  <a:pt x="31" y="101"/>
                  <a:pt x="31" y="102"/>
                  <a:pt x="32" y="103"/>
                </a:cubicBezTo>
                <a:cubicBezTo>
                  <a:pt x="33" y="104"/>
                  <a:pt x="34" y="105"/>
                  <a:pt x="35" y="104"/>
                </a:cubicBezTo>
                <a:cubicBezTo>
                  <a:pt x="51" y="102"/>
                  <a:pt x="67" y="101"/>
                  <a:pt x="83" y="99"/>
                </a:cubicBezTo>
                <a:cubicBezTo>
                  <a:pt x="93" y="98"/>
                  <a:pt x="102" y="96"/>
                  <a:pt x="112" y="95"/>
                </a:cubicBezTo>
                <a:cubicBezTo>
                  <a:pt x="127" y="94"/>
                  <a:pt x="143" y="92"/>
                  <a:pt x="158" y="90"/>
                </a:cubicBezTo>
                <a:cubicBezTo>
                  <a:pt x="163" y="89"/>
                  <a:pt x="168" y="89"/>
                  <a:pt x="172" y="88"/>
                </a:cubicBezTo>
                <a:cubicBezTo>
                  <a:pt x="176" y="88"/>
                  <a:pt x="180" y="88"/>
                  <a:pt x="184" y="87"/>
                </a:cubicBezTo>
                <a:cubicBezTo>
                  <a:pt x="198" y="86"/>
                  <a:pt x="212" y="85"/>
                  <a:pt x="226" y="84"/>
                </a:cubicBezTo>
                <a:cubicBezTo>
                  <a:pt x="230" y="83"/>
                  <a:pt x="234" y="83"/>
                  <a:pt x="238" y="83"/>
                </a:cubicBezTo>
                <a:cubicBezTo>
                  <a:pt x="246" y="82"/>
                  <a:pt x="255" y="82"/>
                  <a:pt x="263" y="81"/>
                </a:cubicBezTo>
                <a:cubicBezTo>
                  <a:pt x="281" y="80"/>
                  <a:pt x="299" y="79"/>
                  <a:pt x="317" y="78"/>
                </a:cubicBezTo>
                <a:cubicBezTo>
                  <a:pt x="312" y="79"/>
                  <a:pt x="307" y="79"/>
                  <a:pt x="303" y="79"/>
                </a:cubicBezTo>
                <a:cubicBezTo>
                  <a:pt x="299" y="80"/>
                  <a:pt x="296" y="80"/>
                  <a:pt x="292" y="80"/>
                </a:cubicBezTo>
                <a:cubicBezTo>
                  <a:pt x="284" y="81"/>
                  <a:pt x="276" y="82"/>
                  <a:pt x="268" y="83"/>
                </a:cubicBezTo>
                <a:cubicBezTo>
                  <a:pt x="259" y="83"/>
                  <a:pt x="250" y="84"/>
                  <a:pt x="240" y="85"/>
                </a:cubicBezTo>
                <a:cubicBezTo>
                  <a:pt x="218" y="88"/>
                  <a:pt x="196" y="90"/>
                  <a:pt x="174" y="93"/>
                </a:cubicBezTo>
                <a:cubicBezTo>
                  <a:pt x="151" y="95"/>
                  <a:pt x="128" y="98"/>
                  <a:pt x="104" y="100"/>
                </a:cubicBezTo>
                <a:cubicBezTo>
                  <a:pt x="93" y="102"/>
                  <a:pt x="82" y="103"/>
                  <a:pt x="71" y="104"/>
                </a:cubicBezTo>
                <a:cubicBezTo>
                  <a:pt x="61" y="105"/>
                  <a:pt x="51" y="107"/>
                  <a:pt x="41" y="108"/>
                </a:cubicBezTo>
                <a:cubicBezTo>
                  <a:pt x="28" y="110"/>
                  <a:pt x="16" y="112"/>
                  <a:pt x="3" y="113"/>
                </a:cubicBezTo>
                <a:cubicBezTo>
                  <a:pt x="2" y="113"/>
                  <a:pt x="1" y="114"/>
                  <a:pt x="1" y="115"/>
                </a:cubicBezTo>
                <a:cubicBezTo>
                  <a:pt x="1" y="116"/>
                  <a:pt x="0" y="117"/>
                  <a:pt x="1" y="118"/>
                </a:cubicBezTo>
                <a:cubicBezTo>
                  <a:pt x="1" y="119"/>
                  <a:pt x="2" y="119"/>
                  <a:pt x="2" y="120"/>
                </a:cubicBezTo>
                <a:cubicBezTo>
                  <a:pt x="3" y="120"/>
                  <a:pt x="4" y="120"/>
                  <a:pt x="5" y="120"/>
                </a:cubicBezTo>
                <a:cubicBezTo>
                  <a:pt x="11" y="119"/>
                  <a:pt x="16" y="119"/>
                  <a:pt x="22" y="118"/>
                </a:cubicBezTo>
                <a:cubicBezTo>
                  <a:pt x="34" y="116"/>
                  <a:pt x="47" y="115"/>
                  <a:pt x="59" y="113"/>
                </a:cubicBezTo>
                <a:cubicBezTo>
                  <a:pt x="69" y="112"/>
                  <a:pt x="79" y="110"/>
                  <a:pt x="89" y="109"/>
                </a:cubicBezTo>
                <a:cubicBezTo>
                  <a:pt x="110" y="107"/>
                  <a:pt x="131" y="104"/>
                  <a:pt x="152" y="102"/>
                </a:cubicBezTo>
                <a:cubicBezTo>
                  <a:pt x="162" y="101"/>
                  <a:pt x="172" y="100"/>
                  <a:pt x="183" y="99"/>
                </a:cubicBezTo>
                <a:cubicBezTo>
                  <a:pt x="194" y="98"/>
                  <a:pt x="205" y="96"/>
                  <a:pt x="216" y="95"/>
                </a:cubicBezTo>
                <a:cubicBezTo>
                  <a:pt x="229" y="94"/>
                  <a:pt x="242" y="93"/>
                  <a:pt x="256" y="91"/>
                </a:cubicBezTo>
                <a:cubicBezTo>
                  <a:pt x="266" y="90"/>
                  <a:pt x="277" y="89"/>
                  <a:pt x="288" y="89"/>
                </a:cubicBezTo>
                <a:cubicBezTo>
                  <a:pt x="292" y="88"/>
                  <a:pt x="297" y="88"/>
                  <a:pt x="302" y="87"/>
                </a:cubicBezTo>
                <a:cubicBezTo>
                  <a:pt x="307" y="87"/>
                  <a:pt x="311" y="87"/>
                  <a:pt x="316" y="86"/>
                </a:cubicBezTo>
                <a:cubicBezTo>
                  <a:pt x="323" y="86"/>
                  <a:pt x="331" y="85"/>
                  <a:pt x="339" y="85"/>
                </a:cubicBezTo>
                <a:cubicBezTo>
                  <a:pt x="342" y="85"/>
                  <a:pt x="345" y="84"/>
                  <a:pt x="348" y="84"/>
                </a:cubicBezTo>
                <a:cubicBezTo>
                  <a:pt x="360" y="84"/>
                  <a:pt x="373" y="83"/>
                  <a:pt x="386" y="83"/>
                </a:cubicBezTo>
                <a:cubicBezTo>
                  <a:pt x="387" y="83"/>
                  <a:pt x="388" y="83"/>
                  <a:pt x="389" y="83"/>
                </a:cubicBezTo>
                <a:cubicBezTo>
                  <a:pt x="393" y="83"/>
                  <a:pt x="396" y="83"/>
                  <a:pt x="399" y="83"/>
                </a:cubicBezTo>
                <a:cubicBezTo>
                  <a:pt x="407" y="83"/>
                  <a:pt x="414" y="82"/>
                  <a:pt x="421" y="82"/>
                </a:cubicBezTo>
                <a:cubicBezTo>
                  <a:pt x="421" y="82"/>
                  <a:pt x="422" y="82"/>
                  <a:pt x="423" y="82"/>
                </a:cubicBezTo>
                <a:cubicBezTo>
                  <a:pt x="418" y="83"/>
                  <a:pt x="414" y="83"/>
                  <a:pt x="410" y="83"/>
                </a:cubicBezTo>
                <a:cubicBezTo>
                  <a:pt x="397" y="84"/>
                  <a:pt x="384" y="85"/>
                  <a:pt x="371" y="87"/>
                </a:cubicBezTo>
                <a:cubicBezTo>
                  <a:pt x="344" y="89"/>
                  <a:pt x="317" y="92"/>
                  <a:pt x="290" y="94"/>
                </a:cubicBezTo>
                <a:cubicBezTo>
                  <a:pt x="277" y="95"/>
                  <a:pt x="264" y="97"/>
                  <a:pt x="250" y="98"/>
                </a:cubicBezTo>
                <a:cubicBezTo>
                  <a:pt x="238" y="99"/>
                  <a:pt x="226" y="101"/>
                  <a:pt x="214" y="102"/>
                </a:cubicBezTo>
                <a:cubicBezTo>
                  <a:pt x="189" y="105"/>
                  <a:pt x="163" y="108"/>
                  <a:pt x="137" y="111"/>
                </a:cubicBezTo>
                <a:cubicBezTo>
                  <a:pt x="134" y="111"/>
                  <a:pt x="131" y="112"/>
                  <a:pt x="128" y="112"/>
                </a:cubicBezTo>
                <a:cubicBezTo>
                  <a:pt x="121" y="113"/>
                  <a:pt x="113" y="114"/>
                  <a:pt x="106" y="115"/>
                </a:cubicBezTo>
                <a:cubicBezTo>
                  <a:pt x="99" y="116"/>
                  <a:pt x="93" y="117"/>
                  <a:pt x="86" y="118"/>
                </a:cubicBezTo>
                <a:cubicBezTo>
                  <a:pt x="79" y="119"/>
                  <a:pt x="71" y="121"/>
                  <a:pt x="64" y="122"/>
                </a:cubicBezTo>
                <a:cubicBezTo>
                  <a:pt x="63" y="122"/>
                  <a:pt x="61" y="123"/>
                  <a:pt x="60" y="125"/>
                </a:cubicBezTo>
                <a:cubicBezTo>
                  <a:pt x="60" y="126"/>
                  <a:pt x="59" y="128"/>
                  <a:pt x="60" y="129"/>
                </a:cubicBezTo>
                <a:cubicBezTo>
                  <a:pt x="60" y="130"/>
                  <a:pt x="61" y="132"/>
                  <a:pt x="63" y="132"/>
                </a:cubicBezTo>
                <a:cubicBezTo>
                  <a:pt x="64" y="133"/>
                  <a:pt x="65" y="133"/>
                  <a:pt x="67" y="133"/>
                </a:cubicBezTo>
                <a:cubicBezTo>
                  <a:pt x="74" y="132"/>
                  <a:pt x="81" y="131"/>
                  <a:pt x="89" y="130"/>
                </a:cubicBezTo>
                <a:cubicBezTo>
                  <a:pt x="95" y="129"/>
                  <a:pt x="101" y="128"/>
                  <a:pt x="107" y="127"/>
                </a:cubicBezTo>
                <a:cubicBezTo>
                  <a:pt x="117" y="125"/>
                  <a:pt x="128" y="124"/>
                  <a:pt x="138" y="122"/>
                </a:cubicBezTo>
                <a:cubicBezTo>
                  <a:pt x="162" y="119"/>
                  <a:pt x="187" y="116"/>
                  <a:pt x="212" y="114"/>
                </a:cubicBezTo>
                <a:cubicBezTo>
                  <a:pt x="224" y="112"/>
                  <a:pt x="236" y="111"/>
                  <a:pt x="248" y="110"/>
                </a:cubicBezTo>
                <a:cubicBezTo>
                  <a:pt x="262" y="108"/>
                  <a:pt x="275" y="107"/>
                  <a:pt x="289" y="105"/>
                </a:cubicBezTo>
                <a:cubicBezTo>
                  <a:pt x="316" y="103"/>
                  <a:pt x="343" y="100"/>
                  <a:pt x="371" y="98"/>
                </a:cubicBezTo>
                <a:cubicBezTo>
                  <a:pt x="396" y="95"/>
                  <a:pt x="421" y="94"/>
                  <a:pt x="446" y="92"/>
                </a:cubicBezTo>
                <a:cubicBezTo>
                  <a:pt x="458" y="91"/>
                  <a:pt x="470" y="90"/>
                  <a:pt x="482" y="89"/>
                </a:cubicBezTo>
                <a:cubicBezTo>
                  <a:pt x="484" y="89"/>
                  <a:pt x="487" y="89"/>
                  <a:pt x="490" y="89"/>
                </a:cubicBezTo>
                <a:cubicBezTo>
                  <a:pt x="491" y="90"/>
                  <a:pt x="493" y="90"/>
                  <a:pt x="494" y="91"/>
                </a:cubicBezTo>
                <a:cubicBezTo>
                  <a:pt x="491" y="91"/>
                  <a:pt x="487" y="92"/>
                  <a:pt x="484" y="92"/>
                </a:cubicBezTo>
                <a:cubicBezTo>
                  <a:pt x="484" y="92"/>
                  <a:pt x="484" y="92"/>
                  <a:pt x="484" y="92"/>
                </a:cubicBezTo>
                <a:cubicBezTo>
                  <a:pt x="476" y="93"/>
                  <a:pt x="467" y="94"/>
                  <a:pt x="459" y="95"/>
                </a:cubicBezTo>
                <a:cubicBezTo>
                  <a:pt x="449" y="97"/>
                  <a:pt x="440" y="98"/>
                  <a:pt x="431" y="99"/>
                </a:cubicBezTo>
                <a:cubicBezTo>
                  <a:pt x="420" y="100"/>
                  <a:pt x="410" y="101"/>
                  <a:pt x="400" y="103"/>
                </a:cubicBezTo>
                <a:cubicBezTo>
                  <a:pt x="389" y="104"/>
                  <a:pt x="378" y="105"/>
                  <a:pt x="367" y="107"/>
                </a:cubicBezTo>
                <a:cubicBezTo>
                  <a:pt x="358" y="108"/>
                  <a:pt x="350" y="109"/>
                  <a:pt x="342" y="110"/>
                </a:cubicBezTo>
                <a:cubicBezTo>
                  <a:pt x="333" y="111"/>
                  <a:pt x="325" y="113"/>
                  <a:pt x="316" y="114"/>
                </a:cubicBezTo>
                <a:cubicBezTo>
                  <a:pt x="296" y="117"/>
                  <a:pt x="275" y="120"/>
                  <a:pt x="255" y="123"/>
                </a:cubicBezTo>
                <a:cubicBezTo>
                  <a:pt x="249" y="124"/>
                  <a:pt x="244" y="124"/>
                  <a:pt x="238" y="125"/>
                </a:cubicBezTo>
                <a:cubicBezTo>
                  <a:pt x="238" y="125"/>
                  <a:pt x="238" y="125"/>
                  <a:pt x="238" y="125"/>
                </a:cubicBezTo>
                <a:cubicBezTo>
                  <a:pt x="227" y="127"/>
                  <a:pt x="217" y="128"/>
                  <a:pt x="206" y="130"/>
                </a:cubicBezTo>
                <a:cubicBezTo>
                  <a:pt x="206" y="130"/>
                  <a:pt x="206" y="130"/>
                  <a:pt x="206" y="130"/>
                </a:cubicBezTo>
                <a:cubicBezTo>
                  <a:pt x="205" y="130"/>
                  <a:pt x="205" y="130"/>
                  <a:pt x="205" y="130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3" y="130"/>
                  <a:pt x="202" y="130"/>
                  <a:pt x="202" y="131"/>
                </a:cubicBezTo>
                <a:cubicBezTo>
                  <a:pt x="191" y="132"/>
                  <a:pt x="180" y="134"/>
                  <a:pt x="170" y="135"/>
                </a:cubicBezTo>
                <a:cubicBezTo>
                  <a:pt x="166" y="136"/>
                  <a:pt x="162" y="137"/>
                  <a:pt x="157" y="137"/>
                </a:cubicBezTo>
                <a:cubicBezTo>
                  <a:pt x="152" y="138"/>
                  <a:pt x="146" y="139"/>
                  <a:pt x="140" y="140"/>
                </a:cubicBezTo>
                <a:cubicBezTo>
                  <a:pt x="137" y="141"/>
                  <a:pt x="135" y="141"/>
                  <a:pt x="132" y="142"/>
                </a:cubicBezTo>
                <a:cubicBezTo>
                  <a:pt x="127" y="143"/>
                  <a:pt x="121" y="144"/>
                  <a:pt x="115" y="145"/>
                </a:cubicBezTo>
                <a:cubicBezTo>
                  <a:pt x="112" y="145"/>
                  <a:pt x="110" y="146"/>
                  <a:pt x="107" y="147"/>
                </a:cubicBezTo>
                <a:cubicBezTo>
                  <a:pt x="104" y="147"/>
                  <a:pt x="101" y="148"/>
                  <a:pt x="99" y="149"/>
                </a:cubicBezTo>
                <a:cubicBezTo>
                  <a:pt x="97" y="149"/>
                  <a:pt x="95" y="149"/>
                  <a:pt x="92" y="150"/>
                </a:cubicBezTo>
                <a:cubicBezTo>
                  <a:pt x="91" y="151"/>
                  <a:pt x="90" y="152"/>
                  <a:pt x="90" y="154"/>
                </a:cubicBezTo>
                <a:cubicBezTo>
                  <a:pt x="91" y="156"/>
                  <a:pt x="93" y="157"/>
                  <a:pt x="94" y="156"/>
                </a:cubicBezTo>
                <a:cubicBezTo>
                  <a:pt x="97" y="155"/>
                  <a:pt x="99" y="155"/>
                  <a:pt x="101" y="154"/>
                </a:cubicBezTo>
                <a:cubicBezTo>
                  <a:pt x="105" y="154"/>
                  <a:pt x="108" y="153"/>
                  <a:pt x="111" y="152"/>
                </a:cubicBezTo>
                <a:cubicBezTo>
                  <a:pt x="115" y="151"/>
                  <a:pt x="118" y="151"/>
                  <a:pt x="122" y="150"/>
                </a:cubicBezTo>
                <a:cubicBezTo>
                  <a:pt x="128" y="149"/>
                  <a:pt x="134" y="148"/>
                  <a:pt x="140" y="147"/>
                </a:cubicBezTo>
                <a:cubicBezTo>
                  <a:pt x="143" y="146"/>
                  <a:pt x="146" y="146"/>
                  <a:pt x="150" y="145"/>
                </a:cubicBezTo>
                <a:cubicBezTo>
                  <a:pt x="158" y="144"/>
                  <a:pt x="167" y="143"/>
                  <a:pt x="175" y="141"/>
                </a:cubicBezTo>
                <a:cubicBezTo>
                  <a:pt x="185" y="140"/>
                  <a:pt x="195" y="139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7" y="137"/>
                </a:cubicBezTo>
                <a:cubicBezTo>
                  <a:pt x="207" y="137"/>
                  <a:pt x="208" y="137"/>
                  <a:pt x="208" y="137"/>
                </a:cubicBezTo>
                <a:cubicBezTo>
                  <a:pt x="208" y="137"/>
                  <a:pt x="208" y="137"/>
                  <a:pt x="207" y="137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9" y="137"/>
                  <a:pt x="209" y="137"/>
                  <a:pt x="209" y="137"/>
                </a:cubicBezTo>
                <a:cubicBezTo>
                  <a:pt x="209" y="137"/>
                  <a:pt x="209" y="137"/>
                  <a:pt x="208" y="137"/>
                </a:cubicBezTo>
                <a:cubicBezTo>
                  <a:pt x="210" y="137"/>
                  <a:pt x="211" y="136"/>
                  <a:pt x="212" y="136"/>
                </a:cubicBezTo>
                <a:cubicBezTo>
                  <a:pt x="212" y="136"/>
                  <a:pt x="212" y="136"/>
                  <a:pt x="211" y="136"/>
                </a:cubicBezTo>
                <a:cubicBezTo>
                  <a:pt x="212" y="136"/>
                  <a:pt x="212" y="136"/>
                  <a:pt x="213" y="136"/>
                </a:cubicBezTo>
                <a:cubicBezTo>
                  <a:pt x="213" y="136"/>
                  <a:pt x="213" y="136"/>
                  <a:pt x="213" y="136"/>
                </a:cubicBezTo>
                <a:cubicBezTo>
                  <a:pt x="213" y="136"/>
                  <a:pt x="213" y="136"/>
                  <a:pt x="213" y="136"/>
                </a:cubicBezTo>
                <a:cubicBezTo>
                  <a:pt x="213" y="136"/>
                  <a:pt x="214" y="136"/>
                  <a:pt x="214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6"/>
                  <a:pt x="214" y="136"/>
                  <a:pt x="215" y="136"/>
                </a:cubicBezTo>
                <a:cubicBezTo>
                  <a:pt x="215" y="136"/>
                  <a:pt x="214" y="136"/>
                  <a:pt x="214" y="136"/>
                </a:cubicBezTo>
                <a:cubicBezTo>
                  <a:pt x="215" y="136"/>
                  <a:pt x="216" y="136"/>
                  <a:pt x="217" y="136"/>
                </a:cubicBezTo>
                <a:cubicBezTo>
                  <a:pt x="217" y="136"/>
                  <a:pt x="218" y="136"/>
                  <a:pt x="219" y="135"/>
                </a:cubicBezTo>
                <a:cubicBezTo>
                  <a:pt x="219" y="135"/>
                  <a:pt x="219" y="135"/>
                  <a:pt x="220" y="135"/>
                </a:cubicBezTo>
                <a:cubicBezTo>
                  <a:pt x="219" y="135"/>
                  <a:pt x="219" y="135"/>
                  <a:pt x="219" y="135"/>
                </a:cubicBezTo>
                <a:cubicBezTo>
                  <a:pt x="219" y="135"/>
                  <a:pt x="220" y="135"/>
                  <a:pt x="221" y="135"/>
                </a:cubicBezTo>
                <a:cubicBezTo>
                  <a:pt x="221" y="135"/>
                  <a:pt x="221" y="135"/>
                  <a:pt x="221" y="135"/>
                </a:cubicBezTo>
                <a:cubicBezTo>
                  <a:pt x="222" y="135"/>
                  <a:pt x="222" y="135"/>
                  <a:pt x="223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223" y="135"/>
                  <a:pt x="223" y="135"/>
                  <a:pt x="224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224" y="135"/>
                  <a:pt x="224" y="135"/>
                  <a:pt x="224" y="135"/>
                </a:cubicBezTo>
                <a:cubicBezTo>
                  <a:pt x="224" y="135"/>
                  <a:pt x="224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5"/>
                  <a:pt x="225" y="135"/>
                  <a:pt x="225" y="135"/>
                </a:cubicBezTo>
                <a:cubicBezTo>
                  <a:pt x="225" y="135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7" y="134"/>
                  <a:pt x="227" y="134"/>
                </a:cubicBezTo>
                <a:cubicBezTo>
                  <a:pt x="227" y="134"/>
                  <a:pt x="227" y="134"/>
                  <a:pt x="227" y="134"/>
                </a:cubicBezTo>
                <a:cubicBezTo>
                  <a:pt x="227" y="134"/>
                  <a:pt x="227" y="134"/>
                  <a:pt x="227" y="134"/>
                </a:cubicBezTo>
                <a:cubicBezTo>
                  <a:pt x="227" y="134"/>
                  <a:pt x="227" y="134"/>
                  <a:pt x="227" y="134"/>
                </a:cubicBezTo>
                <a:cubicBezTo>
                  <a:pt x="227" y="134"/>
                  <a:pt x="228" y="134"/>
                  <a:pt x="228" y="134"/>
                </a:cubicBezTo>
                <a:cubicBezTo>
                  <a:pt x="228" y="134"/>
                  <a:pt x="228" y="134"/>
                  <a:pt x="228" y="134"/>
                </a:cubicBezTo>
                <a:cubicBezTo>
                  <a:pt x="228" y="134"/>
                  <a:pt x="228" y="134"/>
                  <a:pt x="228" y="134"/>
                </a:cubicBezTo>
                <a:cubicBezTo>
                  <a:pt x="229" y="134"/>
                  <a:pt x="230" y="134"/>
                  <a:pt x="232" y="134"/>
                </a:cubicBezTo>
                <a:cubicBezTo>
                  <a:pt x="231" y="134"/>
                  <a:pt x="231" y="134"/>
                  <a:pt x="231" y="134"/>
                </a:cubicBezTo>
                <a:cubicBezTo>
                  <a:pt x="231" y="134"/>
                  <a:pt x="232" y="134"/>
                  <a:pt x="232" y="134"/>
                </a:cubicBezTo>
                <a:cubicBezTo>
                  <a:pt x="232" y="134"/>
                  <a:pt x="232" y="134"/>
                  <a:pt x="232" y="134"/>
                </a:cubicBezTo>
                <a:cubicBezTo>
                  <a:pt x="232" y="134"/>
                  <a:pt x="232" y="134"/>
                  <a:pt x="232" y="134"/>
                </a:cubicBezTo>
                <a:cubicBezTo>
                  <a:pt x="233" y="134"/>
                  <a:pt x="233" y="134"/>
                  <a:pt x="233" y="133"/>
                </a:cubicBezTo>
                <a:cubicBezTo>
                  <a:pt x="233" y="133"/>
                  <a:pt x="233" y="133"/>
                  <a:pt x="233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5" y="133"/>
                  <a:pt x="236" y="133"/>
                  <a:pt x="237" y="133"/>
                </a:cubicBezTo>
                <a:cubicBezTo>
                  <a:pt x="236" y="133"/>
                  <a:pt x="236" y="133"/>
                  <a:pt x="236" y="133"/>
                </a:cubicBezTo>
                <a:cubicBezTo>
                  <a:pt x="237" y="133"/>
                  <a:pt x="237" y="133"/>
                  <a:pt x="237" y="133"/>
                </a:cubicBezTo>
                <a:cubicBezTo>
                  <a:pt x="237" y="133"/>
                  <a:pt x="237" y="133"/>
                  <a:pt x="237" y="133"/>
                </a:cubicBezTo>
                <a:cubicBezTo>
                  <a:pt x="237" y="133"/>
                  <a:pt x="237" y="133"/>
                  <a:pt x="237" y="133"/>
                </a:cubicBezTo>
                <a:cubicBezTo>
                  <a:pt x="238" y="133"/>
                  <a:pt x="238" y="133"/>
                  <a:pt x="238" y="133"/>
                </a:cubicBezTo>
                <a:cubicBezTo>
                  <a:pt x="238" y="133"/>
                  <a:pt x="238" y="133"/>
                  <a:pt x="238" y="133"/>
                </a:cubicBezTo>
                <a:cubicBezTo>
                  <a:pt x="238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59" y="130"/>
                  <a:pt x="277" y="127"/>
                  <a:pt x="296" y="125"/>
                </a:cubicBezTo>
                <a:cubicBezTo>
                  <a:pt x="304" y="124"/>
                  <a:pt x="312" y="123"/>
                  <a:pt x="321" y="121"/>
                </a:cubicBezTo>
                <a:cubicBezTo>
                  <a:pt x="334" y="120"/>
                  <a:pt x="348" y="118"/>
                  <a:pt x="362" y="116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2" y="116"/>
                  <a:pt x="362" y="116"/>
                  <a:pt x="362" y="116"/>
                </a:cubicBezTo>
                <a:cubicBezTo>
                  <a:pt x="362" y="116"/>
                  <a:pt x="362" y="116"/>
                  <a:pt x="363" y="116"/>
                </a:cubicBezTo>
                <a:cubicBezTo>
                  <a:pt x="362" y="116"/>
                  <a:pt x="362" y="116"/>
                  <a:pt x="362" y="116"/>
                </a:cubicBezTo>
                <a:cubicBezTo>
                  <a:pt x="372" y="114"/>
                  <a:pt x="382" y="113"/>
                  <a:pt x="392" y="112"/>
                </a:cubicBezTo>
                <a:cubicBezTo>
                  <a:pt x="401" y="111"/>
                  <a:pt x="409" y="110"/>
                  <a:pt x="418" y="109"/>
                </a:cubicBezTo>
                <a:cubicBezTo>
                  <a:pt x="437" y="107"/>
                  <a:pt x="456" y="105"/>
                  <a:pt x="475" y="103"/>
                </a:cubicBezTo>
                <a:cubicBezTo>
                  <a:pt x="482" y="102"/>
                  <a:pt x="490" y="101"/>
                  <a:pt x="497" y="101"/>
                </a:cubicBezTo>
                <a:cubicBezTo>
                  <a:pt x="498" y="101"/>
                  <a:pt x="498" y="101"/>
                  <a:pt x="499" y="100"/>
                </a:cubicBezTo>
                <a:cubicBezTo>
                  <a:pt x="491" y="105"/>
                  <a:pt x="483" y="109"/>
                  <a:pt x="475" y="113"/>
                </a:cubicBezTo>
                <a:cubicBezTo>
                  <a:pt x="470" y="116"/>
                  <a:pt x="466" y="119"/>
                  <a:pt x="461" y="122"/>
                </a:cubicBezTo>
                <a:cubicBezTo>
                  <a:pt x="457" y="124"/>
                  <a:pt x="453" y="127"/>
                  <a:pt x="450" y="129"/>
                </a:cubicBezTo>
                <a:cubicBezTo>
                  <a:pt x="448" y="130"/>
                  <a:pt x="446" y="131"/>
                  <a:pt x="444" y="133"/>
                </a:cubicBezTo>
                <a:cubicBezTo>
                  <a:pt x="441" y="135"/>
                  <a:pt x="437" y="138"/>
                  <a:pt x="434" y="141"/>
                </a:cubicBezTo>
                <a:cubicBezTo>
                  <a:pt x="431" y="143"/>
                  <a:pt x="428" y="145"/>
                  <a:pt x="425" y="148"/>
                </a:cubicBezTo>
                <a:cubicBezTo>
                  <a:pt x="423" y="150"/>
                  <a:pt x="420" y="152"/>
                  <a:pt x="418" y="154"/>
                </a:cubicBezTo>
                <a:cubicBezTo>
                  <a:pt x="415" y="156"/>
                  <a:pt x="413" y="158"/>
                  <a:pt x="410" y="161"/>
                </a:cubicBezTo>
                <a:cubicBezTo>
                  <a:pt x="408" y="163"/>
                  <a:pt x="408" y="167"/>
                  <a:pt x="410" y="169"/>
                </a:cubicBezTo>
                <a:cubicBezTo>
                  <a:pt x="413" y="172"/>
                  <a:pt x="416" y="172"/>
                  <a:pt x="419" y="169"/>
                </a:cubicBezTo>
                <a:cubicBezTo>
                  <a:pt x="424" y="165"/>
                  <a:pt x="429" y="160"/>
                  <a:pt x="434" y="156"/>
                </a:cubicBezTo>
                <a:cubicBezTo>
                  <a:pt x="437" y="153"/>
                  <a:pt x="439" y="151"/>
                  <a:pt x="442" y="149"/>
                </a:cubicBezTo>
                <a:cubicBezTo>
                  <a:pt x="445" y="147"/>
                  <a:pt x="448" y="144"/>
                  <a:pt x="451" y="142"/>
                </a:cubicBezTo>
                <a:cubicBezTo>
                  <a:pt x="456" y="139"/>
                  <a:pt x="461" y="136"/>
                  <a:pt x="466" y="132"/>
                </a:cubicBezTo>
                <a:cubicBezTo>
                  <a:pt x="467" y="131"/>
                  <a:pt x="468" y="131"/>
                  <a:pt x="469" y="130"/>
                </a:cubicBezTo>
                <a:cubicBezTo>
                  <a:pt x="472" y="128"/>
                  <a:pt x="474" y="127"/>
                  <a:pt x="477" y="126"/>
                </a:cubicBezTo>
                <a:cubicBezTo>
                  <a:pt x="482" y="123"/>
                  <a:pt x="487" y="119"/>
                  <a:pt x="493" y="116"/>
                </a:cubicBezTo>
                <a:cubicBezTo>
                  <a:pt x="495" y="115"/>
                  <a:pt x="497" y="114"/>
                  <a:pt x="499" y="113"/>
                </a:cubicBezTo>
                <a:cubicBezTo>
                  <a:pt x="503" y="111"/>
                  <a:pt x="506" y="109"/>
                  <a:pt x="509" y="107"/>
                </a:cubicBezTo>
                <a:cubicBezTo>
                  <a:pt x="512" y="106"/>
                  <a:pt x="515" y="104"/>
                  <a:pt x="518" y="103"/>
                </a:cubicBezTo>
                <a:cubicBezTo>
                  <a:pt x="520" y="104"/>
                  <a:pt x="522" y="105"/>
                  <a:pt x="524" y="105"/>
                </a:cubicBezTo>
                <a:cubicBezTo>
                  <a:pt x="525" y="106"/>
                  <a:pt x="526" y="106"/>
                  <a:pt x="527" y="107"/>
                </a:cubicBezTo>
                <a:cubicBezTo>
                  <a:pt x="527" y="107"/>
                  <a:pt x="526" y="107"/>
                  <a:pt x="526" y="107"/>
                </a:cubicBezTo>
                <a:cubicBezTo>
                  <a:pt x="521" y="111"/>
                  <a:pt x="515" y="114"/>
                  <a:pt x="510" y="117"/>
                </a:cubicBezTo>
                <a:cubicBezTo>
                  <a:pt x="504" y="122"/>
                  <a:pt x="497" y="126"/>
                  <a:pt x="491" y="130"/>
                </a:cubicBezTo>
                <a:cubicBezTo>
                  <a:pt x="473" y="141"/>
                  <a:pt x="456" y="153"/>
                  <a:pt x="439" y="165"/>
                </a:cubicBezTo>
                <a:cubicBezTo>
                  <a:pt x="435" y="167"/>
                  <a:pt x="431" y="170"/>
                  <a:pt x="427" y="173"/>
                </a:cubicBezTo>
                <a:cubicBezTo>
                  <a:pt x="423" y="176"/>
                  <a:pt x="419" y="179"/>
                  <a:pt x="416" y="182"/>
                </a:cubicBezTo>
                <a:cubicBezTo>
                  <a:pt x="413" y="184"/>
                  <a:pt x="411" y="187"/>
                  <a:pt x="409" y="189"/>
                </a:cubicBezTo>
                <a:cubicBezTo>
                  <a:pt x="408" y="190"/>
                  <a:pt x="407" y="191"/>
                  <a:pt x="407" y="192"/>
                </a:cubicBezTo>
                <a:cubicBezTo>
                  <a:pt x="407" y="193"/>
                  <a:pt x="408" y="195"/>
                  <a:pt x="409" y="196"/>
                </a:cubicBezTo>
                <a:cubicBezTo>
                  <a:pt x="409" y="196"/>
                  <a:pt x="411" y="197"/>
                  <a:pt x="412" y="197"/>
                </a:cubicBezTo>
                <a:cubicBezTo>
                  <a:pt x="413" y="197"/>
                  <a:pt x="414" y="196"/>
                  <a:pt x="415" y="196"/>
                </a:cubicBezTo>
                <a:cubicBezTo>
                  <a:pt x="417" y="194"/>
                  <a:pt x="418" y="192"/>
                  <a:pt x="420" y="190"/>
                </a:cubicBezTo>
                <a:cubicBezTo>
                  <a:pt x="421" y="189"/>
                  <a:pt x="423" y="187"/>
                  <a:pt x="424" y="186"/>
                </a:cubicBezTo>
                <a:cubicBezTo>
                  <a:pt x="426" y="184"/>
                  <a:pt x="428" y="183"/>
                  <a:pt x="430" y="181"/>
                </a:cubicBezTo>
                <a:cubicBezTo>
                  <a:pt x="434" y="178"/>
                  <a:pt x="438" y="176"/>
                  <a:pt x="442" y="173"/>
                </a:cubicBezTo>
                <a:cubicBezTo>
                  <a:pt x="445" y="170"/>
                  <a:pt x="449" y="168"/>
                  <a:pt x="452" y="165"/>
                </a:cubicBezTo>
                <a:cubicBezTo>
                  <a:pt x="459" y="160"/>
                  <a:pt x="466" y="156"/>
                  <a:pt x="473" y="151"/>
                </a:cubicBezTo>
                <a:cubicBezTo>
                  <a:pt x="479" y="147"/>
                  <a:pt x="484" y="143"/>
                  <a:pt x="490" y="140"/>
                </a:cubicBezTo>
                <a:cubicBezTo>
                  <a:pt x="492" y="138"/>
                  <a:pt x="495" y="136"/>
                  <a:pt x="498" y="134"/>
                </a:cubicBezTo>
                <a:cubicBezTo>
                  <a:pt x="507" y="129"/>
                  <a:pt x="516" y="123"/>
                  <a:pt x="525" y="117"/>
                </a:cubicBezTo>
                <a:cubicBezTo>
                  <a:pt x="527" y="115"/>
                  <a:pt x="530" y="114"/>
                  <a:pt x="533" y="112"/>
                </a:cubicBezTo>
                <a:cubicBezTo>
                  <a:pt x="534" y="111"/>
                  <a:pt x="535" y="111"/>
                  <a:pt x="536" y="110"/>
                </a:cubicBezTo>
                <a:cubicBezTo>
                  <a:pt x="543" y="113"/>
                  <a:pt x="550" y="115"/>
                  <a:pt x="557" y="118"/>
                </a:cubicBezTo>
                <a:close/>
                <a:moveTo>
                  <a:pt x="205" y="137"/>
                </a:moveTo>
                <a:cubicBezTo>
                  <a:pt x="205" y="137"/>
                  <a:pt x="204" y="137"/>
                  <a:pt x="204" y="137"/>
                </a:cubicBezTo>
                <a:cubicBezTo>
                  <a:pt x="204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lose/>
                <a:moveTo>
                  <a:pt x="205" y="137"/>
                </a:move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lose/>
                <a:moveTo>
                  <a:pt x="206" y="137"/>
                </a:move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7" y="137"/>
                  <a:pt x="207" y="137"/>
                </a:cubicBezTo>
                <a:cubicBezTo>
                  <a:pt x="207" y="137"/>
                  <a:pt x="206" y="137"/>
                  <a:pt x="206" y="137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7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lose/>
                <a:moveTo>
                  <a:pt x="235" y="133"/>
                </a:moveTo>
                <a:cubicBezTo>
                  <a:pt x="234" y="133"/>
                  <a:pt x="234" y="133"/>
                  <a:pt x="234" y="133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5" y="133"/>
                  <a:pt x="235" y="133"/>
                  <a:pt x="235" y="133"/>
                </a:cubicBezTo>
                <a:close/>
                <a:moveTo>
                  <a:pt x="240" y="133"/>
                </a:move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lose/>
                <a:moveTo>
                  <a:pt x="321" y="121"/>
                </a:moveTo>
                <a:cubicBezTo>
                  <a:pt x="321" y="121"/>
                  <a:pt x="321" y="121"/>
                  <a:pt x="321" y="121"/>
                </a:cubicBezTo>
                <a:cubicBezTo>
                  <a:pt x="321" y="121"/>
                  <a:pt x="321" y="121"/>
                  <a:pt x="321" y="121"/>
                </a:cubicBezTo>
                <a:cubicBezTo>
                  <a:pt x="321" y="121"/>
                  <a:pt x="321" y="121"/>
                  <a:pt x="321" y="121"/>
                </a:cubicBezTo>
                <a:cubicBezTo>
                  <a:pt x="320" y="121"/>
                  <a:pt x="320" y="121"/>
                  <a:pt x="320" y="121"/>
                </a:cubicBezTo>
                <a:cubicBezTo>
                  <a:pt x="320" y="121"/>
                  <a:pt x="320" y="121"/>
                  <a:pt x="320" y="121"/>
                </a:cubicBezTo>
                <a:cubicBezTo>
                  <a:pt x="320" y="121"/>
                  <a:pt x="320" y="121"/>
                  <a:pt x="320" y="121"/>
                </a:cubicBezTo>
                <a:cubicBezTo>
                  <a:pt x="320" y="121"/>
                  <a:pt x="320" y="121"/>
                  <a:pt x="321" y="121"/>
                </a:cubicBezTo>
                <a:cubicBezTo>
                  <a:pt x="321" y="121"/>
                  <a:pt x="321" y="121"/>
                  <a:pt x="322" y="121"/>
                </a:cubicBezTo>
                <a:cubicBezTo>
                  <a:pt x="321" y="121"/>
                  <a:pt x="321" y="121"/>
                  <a:pt x="321" y="121"/>
                </a:cubicBezTo>
                <a:close/>
                <a:moveTo>
                  <a:pt x="507" y="76"/>
                </a:moveTo>
                <a:cubicBezTo>
                  <a:pt x="505" y="76"/>
                  <a:pt x="503" y="77"/>
                  <a:pt x="501" y="77"/>
                </a:cubicBezTo>
                <a:cubicBezTo>
                  <a:pt x="501" y="77"/>
                  <a:pt x="501" y="76"/>
                  <a:pt x="501" y="76"/>
                </a:cubicBezTo>
                <a:cubicBezTo>
                  <a:pt x="502" y="77"/>
                  <a:pt x="502" y="77"/>
                  <a:pt x="503" y="76"/>
                </a:cubicBezTo>
                <a:cubicBezTo>
                  <a:pt x="504" y="76"/>
                  <a:pt x="505" y="76"/>
                  <a:pt x="506" y="75"/>
                </a:cubicBezTo>
                <a:cubicBezTo>
                  <a:pt x="506" y="75"/>
                  <a:pt x="507" y="76"/>
                  <a:pt x="507" y="76"/>
                </a:cubicBezTo>
                <a:close/>
                <a:moveTo>
                  <a:pt x="500" y="76"/>
                </a:moveTo>
                <a:cubicBezTo>
                  <a:pt x="499" y="76"/>
                  <a:pt x="498" y="76"/>
                  <a:pt x="496" y="75"/>
                </a:cubicBezTo>
                <a:cubicBezTo>
                  <a:pt x="496" y="75"/>
                  <a:pt x="496" y="75"/>
                  <a:pt x="496" y="75"/>
                </a:cubicBezTo>
                <a:cubicBezTo>
                  <a:pt x="496" y="75"/>
                  <a:pt x="496" y="75"/>
                  <a:pt x="496" y="75"/>
                </a:cubicBezTo>
                <a:cubicBezTo>
                  <a:pt x="497" y="76"/>
                  <a:pt x="499" y="76"/>
                  <a:pt x="500" y="76"/>
                </a:cubicBezTo>
                <a:close/>
                <a:moveTo>
                  <a:pt x="519" y="87"/>
                </a:moveTo>
                <a:cubicBezTo>
                  <a:pt x="520" y="87"/>
                  <a:pt x="521" y="87"/>
                  <a:pt x="522" y="87"/>
                </a:cubicBezTo>
                <a:cubicBezTo>
                  <a:pt x="523" y="87"/>
                  <a:pt x="523" y="87"/>
                  <a:pt x="524" y="87"/>
                </a:cubicBezTo>
                <a:cubicBezTo>
                  <a:pt x="525" y="87"/>
                  <a:pt x="525" y="87"/>
                  <a:pt x="525" y="87"/>
                </a:cubicBezTo>
                <a:cubicBezTo>
                  <a:pt x="525" y="87"/>
                  <a:pt x="525" y="87"/>
                  <a:pt x="526" y="88"/>
                </a:cubicBezTo>
                <a:cubicBezTo>
                  <a:pt x="525" y="88"/>
                  <a:pt x="524" y="88"/>
                  <a:pt x="524" y="88"/>
                </a:cubicBezTo>
                <a:cubicBezTo>
                  <a:pt x="524" y="89"/>
                  <a:pt x="524" y="89"/>
                  <a:pt x="523" y="89"/>
                </a:cubicBezTo>
                <a:cubicBezTo>
                  <a:pt x="523" y="88"/>
                  <a:pt x="522" y="88"/>
                  <a:pt x="521" y="88"/>
                </a:cubicBezTo>
                <a:cubicBezTo>
                  <a:pt x="521" y="88"/>
                  <a:pt x="521" y="88"/>
                  <a:pt x="521" y="88"/>
                </a:cubicBezTo>
                <a:cubicBezTo>
                  <a:pt x="521" y="88"/>
                  <a:pt x="521" y="88"/>
                  <a:pt x="521" y="88"/>
                </a:cubicBezTo>
                <a:cubicBezTo>
                  <a:pt x="520" y="88"/>
                  <a:pt x="520" y="88"/>
                  <a:pt x="519" y="8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0"/>
          <p:cNvSpPr/>
          <p:nvPr/>
        </p:nvSpPr>
        <p:spPr>
          <a:xfrm>
            <a:off x="8204040" y="2976120"/>
            <a:ext cx="1153800" cy="393840"/>
          </a:xfrm>
          <a:custGeom>
            <a:avLst/>
            <a:gdLst/>
            <a:ahLst/>
            <a:cxnLst/>
            <a:rect l="l" t="t" r="r" b="b"/>
            <a:pathLst>
              <a:path w="583" h="197" extrusionOk="0">
                <a:moveTo>
                  <a:pt x="557" y="118"/>
                </a:moveTo>
                <a:cubicBezTo>
                  <a:pt x="558" y="118"/>
                  <a:pt x="559" y="119"/>
                  <a:pt x="560" y="119"/>
                </a:cubicBezTo>
                <a:cubicBezTo>
                  <a:pt x="564" y="120"/>
                  <a:pt x="568" y="118"/>
                  <a:pt x="569" y="114"/>
                </a:cubicBezTo>
                <a:cubicBezTo>
                  <a:pt x="569" y="113"/>
                  <a:pt x="569" y="113"/>
                  <a:pt x="569" y="112"/>
                </a:cubicBezTo>
                <a:cubicBezTo>
                  <a:pt x="570" y="113"/>
                  <a:pt x="571" y="113"/>
                  <a:pt x="571" y="113"/>
                </a:cubicBezTo>
                <a:cubicBezTo>
                  <a:pt x="575" y="115"/>
                  <a:pt x="579" y="114"/>
                  <a:pt x="581" y="111"/>
                </a:cubicBezTo>
                <a:cubicBezTo>
                  <a:pt x="583" y="107"/>
                  <a:pt x="582" y="103"/>
                  <a:pt x="579" y="101"/>
                </a:cubicBezTo>
                <a:cubicBezTo>
                  <a:pt x="566" y="94"/>
                  <a:pt x="553" y="87"/>
                  <a:pt x="540" y="80"/>
                </a:cubicBezTo>
                <a:cubicBezTo>
                  <a:pt x="537" y="79"/>
                  <a:pt x="534" y="77"/>
                  <a:pt x="531" y="75"/>
                </a:cubicBezTo>
                <a:cubicBezTo>
                  <a:pt x="528" y="73"/>
                  <a:pt x="525" y="71"/>
                  <a:pt x="521" y="69"/>
                </a:cubicBezTo>
                <a:cubicBezTo>
                  <a:pt x="516" y="66"/>
                  <a:pt x="510" y="63"/>
                  <a:pt x="505" y="59"/>
                </a:cubicBezTo>
                <a:cubicBezTo>
                  <a:pt x="497" y="54"/>
                  <a:pt x="489" y="49"/>
                  <a:pt x="481" y="44"/>
                </a:cubicBezTo>
                <a:cubicBezTo>
                  <a:pt x="476" y="41"/>
                  <a:pt x="472" y="37"/>
                  <a:pt x="467" y="34"/>
                </a:cubicBezTo>
                <a:cubicBezTo>
                  <a:pt x="453" y="26"/>
                  <a:pt x="440" y="17"/>
                  <a:pt x="427" y="9"/>
                </a:cubicBezTo>
                <a:cubicBezTo>
                  <a:pt x="422" y="6"/>
                  <a:pt x="417" y="3"/>
                  <a:pt x="412" y="1"/>
                </a:cubicBezTo>
                <a:cubicBezTo>
                  <a:pt x="411" y="0"/>
                  <a:pt x="410" y="0"/>
                  <a:pt x="409" y="0"/>
                </a:cubicBezTo>
                <a:cubicBezTo>
                  <a:pt x="407" y="0"/>
                  <a:pt x="405" y="1"/>
                  <a:pt x="403" y="3"/>
                </a:cubicBezTo>
                <a:cubicBezTo>
                  <a:pt x="402" y="6"/>
                  <a:pt x="403" y="10"/>
                  <a:pt x="406" y="12"/>
                </a:cubicBezTo>
                <a:cubicBezTo>
                  <a:pt x="411" y="15"/>
                  <a:pt x="416" y="18"/>
                  <a:pt x="422" y="21"/>
                </a:cubicBezTo>
                <a:cubicBezTo>
                  <a:pt x="425" y="23"/>
                  <a:pt x="428" y="25"/>
                  <a:pt x="431" y="27"/>
                </a:cubicBezTo>
                <a:cubicBezTo>
                  <a:pt x="440" y="32"/>
                  <a:pt x="448" y="38"/>
                  <a:pt x="457" y="43"/>
                </a:cubicBezTo>
                <a:cubicBezTo>
                  <a:pt x="461" y="46"/>
                  <a:pt x="464" y="48"/>
                  <a:pt x="468" y="51"/>
                </a:cubicBezTo>
                <a:cubicBezTo>
                  <a:pt x="474" y="55"/>
                  <a:pt x="480" y="59"/>
                  <a:pt x="487" y="63"/>
                </a:cubicBezTo>
                <a:cubicBezTo>
                  <a:pt x="486" y="63"/>
                  <a:pt x="486" y="63"/>
                  <a:pt x="486" y="63"/>
                </a:cubicBezTo>
                <a:cubicBezTo>
                  <a:pt x="485" y="63"/>
                  <a:pt x="483" y="63"/>
                  <a:pt x="482" y="63"/>
                </a:cubicBezTo>
                <a:cubicBezTo>
                  <a:pt x="478" y="63"/>
                  <a:pt x="475" y="62"/>
                  <a:pt x="471" y="62"/>
                </a:cubicBezTo>
                <a:cubicBezTo>
                  <a:pt x="469" y="61"/>
                  <a:pt x="466" y="60"/>
                  <a:pt x="464" y="58"/>
                </a:cubicBezTo>
                <a:cubicBezTo>
                  <a:pt x="456" y="54"/>
                  <a:pt x="448" y="49"/>
                  <a:pt x="440" y="45"/>
                </a:cubicBezTo>
                <a:cubicBezTo>
                  <a:pt x="433" y="41"/>
                  <a:pt x="426" y="37"/>
                  <a:pt x="419" y="33"/>
                </a:cubicBezTo>
                <a:cubicBezTo>
                  <a:pt x="408" y="27"/>
                  <a:pt x="398" y="21"/>
                  <a:pt x="387" y="15"/>
                </a:cubicBezTo>
                <a:cubicBezTo>
                  <a:pt x="386" y="14"/>
                  <a:pt x="385" y="14"/>
                  <a:pt x="384" y="14"/>
                </a:cubicBezTo>
                <a:cubicBezTo>
                  <a:pt x="382" y="14"/>
                  <a:pt x="379" y="15"/>
                  <a:pt x="378" y="17"/>
                </a:cubicBezTo>
                <a:cubicBezTo>
                  <a:pt x="376" y="21"/>
                  <a:pt x="377" y="25"/>
                  <a:pt x="381" y="27"/>
                </a:cubicBezTo>
                <a:cubicBezTo>
                  <a:pt x="398" y="37"/>
                  <a:pt x="415" y="47"/>
                  <a:pt x="432" y="57"/>
                </a:cubicBezTo>
                <a:cubicBezTo>
                  <a:pt x="436" y="59"/>
                  <a:pt x="439" y="61"/>
                  <a:pt x="443" y="63"/>
                </a:cubicBezTo>
                <a:cubicBezTo>
                  <a:pt x="438" y="63"/>
                  <a:pt x="433" y="63"/>
                  <a:pt x="427" y="63"/>
                </a:cubicBezTo>
                <a:cubicBezTo>
                  <a:pt x="405" y="64"/>
                  <a:pt x="383" y="65"/>
                  <a:pt x="361" y="66"/>
                </a:cubicBezTo>
                <a:cubicBezTo>
                  <a:pt x="334" y="67"/>
                  <a:pt x="308" y="69"/>
                  <a:pt x="281" y="70"/>
                </a:cubicBezTo>
                <a:cubicBezTo>
                  <a:pt x="271" y="71"/>
                  <a:pt x="260" y="72"/>
                  <a:pt x="250" y="72"/>
                </a:cubicBezTo>
                <a:cubicBezTo>
                  <a:pt x="240" y="73"/>
                  <a:pt x="230" y="74"/>
                  <a:pt x="220" y="74"/>
                </a:cubicBezTo>
                <a:cubicBezTo>
                  <a:pt x="205" y="76"/>
                  <a:pt x="190" y="77"/>
                  <a:pt x="175" y="78"/>
                </a:cubicBezTo>
                <a:cubicBezTo>
                  <a:pt x="172" y="79"/>
                  <a:pt x="170" y="79"/>
                  <a:pt x="167" y="79"/>
                </a:cubicBezTo>
                <a:cubicBezTo>
                  <a:pt x="160" y="80"/>
                  <a:pt x="153" y="81"/>
                  <a:pt x="145" y="82"/>
                </a:cubicBezTo>
                <a:cubicBezTo>
                  <a:pt x="133" y="83"/>
                  <a:pt x="120" y="85"/>
                  <a:pt x="108" y="86"/>
                </a:cubicBezTo>
                <a:cubicBezTo>
                  <a:pt x="95" y="88"/>
                  <a:pt x="82" y="89"/>
                  <a:pt x="69" y="91"/>
                </a:cubicBezTo>
                <a:cubicBezTo>
                  <a:pt x="58" y="92"/>
                  <a:pt x="47" y="93"/>
                  <a:pt x="35" y="95"/>
                </a:cubicBezTo>
                <a:cubicBezTo>
                  <a:pt x="34" y="95"/>
                  <a:pt x="33" y="95"/>
                  <a:pt x="32" y="96"/>
                </a:cubicBezTo>
                <a:cubicBezTo>
                  <a:pt x="31" y="97"/>
                  <a:pt x="31" y="98"/>
                  <a:pt x="31" y="100"/>
                </a:cubicBezTo>
                <a:cubicBezTo>
                  <a:pt x="31" y="101"/>
                  <a:pt x="31" y="102"/>
                  <a:pt x="32" y="103"/>
                </a:cubicBezTo>
                <a:cubicBezTo>
                  <a:pt x="33" y="104"/>
                  <a:pt x="34" y="105"/>
                  <a:pt x="35" y="104"/>
                </a:cubicBezTo>
                <a:cubicBezTo>
                  <a:pt x="51" y="102"/>
                  <a:pt x="67" y="101"/>
                  <a:pt x="83" y="99"/>
                </a:cubicBezTo>
                <a:cubicBezTo>
                  <a:pt x="93" y="98"/>
                  <a:pt x="102" y="96"/>
                  <a:pt x="112" y="95"/>
                </a:cubicBezTo>
                <a:cubicBezTo>
                  <a:pt x="127" y="94"/>
                  <a:pt x="143" y="92"/>
                  <a:pt x="158" y="90"/>
                </a:cubicBezTo>
                <a:cubicBezTo>
                  <a:pt x="163" y="89"/>
                  <a:pt x="168" y="89"/>
                  <a:pt x="172" y="88"/>
                </a:cubicBezTo>
                <a:cubicBezTo>
                  <a:pt x="176" y="88"/>
                  <a:pt x="180" y="88"/>
                  <a:pt x="184" y="87"/>
                </a:cubicBezTo>
                <a:cubicBezTo>
                  <a:pt x="198" y="86"/>
                  <a:pt x="212" y="85"/>
                  <a:pt x="226" y="84"/>
                </a:cubicBezTo>
                <a:cubicBezTo>
                  <a:pt x="230" y="83"/>
                  <a:pt x="234" y="83"/>
                  <a:pt x="238" y="83"/>
                </a:cubicBezTo>
                <a:cubicBezTo>
                  <a:pt x="246" y="82"/>
                  <a:pt x="255" y="82"/>
                  <a:pt x="263" y="81"/>
                </a:cubicBezTo>
                <a:cubicBezTo>
                  <a:pt x="281" y="80"/>
                  <a:pt x="299" y="79"/>
                  <a:pt x="317" y="78"/>
                </a:cubicBezTo>
                <a:cubicBezTo>
                  <a:pt x="312" y="79"/>
                  <a:pt x="307" y="79"/>
                  <a:pt x="303" y="79"/>
                </a:cubicBezTo>
                <a:cubicBezTo>
                  <a:pt x="299" y="80"/>
                  <a:pt x="296" y="80"/>
                  <a:pt x="292" y="80"/>
                </a:cubicBezTo>
                <a:cubicBezTo>
                  <a:pt x="284" y="81"/>
                  <a:pt x="276" y="82"/>
                  <a:pt x="268" y="83"/>
                </a:cubicBezTo>
                <a:cubicBezTo>
                  <a:pt x="259" y="83"/>
                  <a:pt x="250" y="84"/>
                  <a:pt x="240" y="85"/>
                </a:cubicBezTo>
                <a:cubicBezTo>
                  <a:pt x="218" y="88"/>
                  <a:pt x="196" y="90"/>
                  <a:pt x="174" y="93"/>
                </a:cubicBezTo>
                <a:cubicBezTo>
                  <a:pt x="151" y="95"/>
                  <a:pt x="128" y="98"/>
                  <a:pt x="104" y="100"/>
                </a:cubicBezTo>
                <a:cubicBezTo>
                  <a:pt x="93" y="102"/>
                  <a:pt x="82" y="103"/>
                  <a:pt x="71" y="104"/>
                </a:cubicBezTo>
                <a:cubicBezTo>
                  <a:pt x="61" y="105"/>
                  <a:pt x="51" y="107"/>
                  <a:pt x="41" y="108"/>
                </a:cubicBezTo>
                <a:cubicBezTo>
                  <a:pt x="28" y="110"/>
                  <a:pt x="16" y="112"/>
                  <a:pt x="3" y="113"/>
                </a:cubicBezTo>
                <a:cubicBezTo>
                  <a:pt x="2" y="113"/>
                  <a:pt x="1" y="114"/>
                  <a:pt x="1" y="115"/>
                </a:cubicBezTo>
                <a:cubicBezTo>
                  <a:pt x="1" y="116"/>
                  <a:pt x="0" y="117"/>
                  <a:pt x="1" y="118"/>
                </a:cubicBezTo>
                <a:cubicBezTo>
                  <a:pt x="1" y="119"/>
                  <a:pt x="2" y="119"/>
                  <a:pt x="2" y="120"/>
                </a:cubicBezTo>
                <a:cubicBezTo>
                  <a:pt x="3" y="120"/>
                  <a:pt x="4" y="120"/>
                  <a:pt x="5" y="120"/>
                </a:cubicBezTo>
                <a:cubicBezTo>
                  <a:pt x="11" y="119"/>
                  <a:pt x="16" y="119"/>
                  <a:pt x="22" y="118"/>
                </a:cubicBezTo>
                <a:cubicBezTo>
                  <a:pt x="34" y="116"/>
                  <a:pt x="47" y="115"/>
                  <a:pt x="59" y="113"/>
                </a:cubicBezTo>
                <a:cubicBezTo>
                  <a:pt x="69" y="112"/>
                  <a:pt x="79" y="110"/>
                  <a:pt x="89" y="109"/>
                </a:cubicBezTo>
                <a:cubicBezTo>
                  <a:pt x="110" y="107"/>
                  <a:pt x="131" y="104"/>
                  <a:pt x="152" y="102"/>
                </a:cubicBezTo>
                <a:cubicBezTo>
                  <a:pt x="162" y="101"/>
                  <a:pt x="172" y="100"/>
                  <a:pt x="183" y="99"/>
                </a:cubicBezTo>
                <a:cubicBezTo>
                  <a:pt x="194" y="98"/>
                  <a:pt x="205" y="96"/>
                  <a:pt x="216" y="95"/>
                </a:cubicBezTo>
                <a:cubicBezTo>
                  <a:pt x="229" y="94"/>
                  <a:pt x="242" y="93"/>
                  <a:pt x="256" y="91"/>
                </a:cubicBezTo>
                <a:cubicBezTo>
                  <a:pt x="266" y="90"/>
                  <a:pt x="277" y="89"/>
                  <a:pt x="288" y="89"/>
                </a:cubicBezTo>
                <a:cubicBezTo>
                  <a:pt x="292" y="88"/>
                  <a:pt x="297" y="88"/>
                  <a:pt x="302" y="87"/>
                </a:cubicBezTo>
                <a:cubicBezTo>
                  <a:pt x="307" y="87"/>
                  <a:pt x="311" y="87"/>
                  <a:pt x="316" y="86"/>
                </a:cubicBezTo>
                <a:cubicBezTo>
                  <a:pt x="323" y="86"/>
                  <a:pt x="331" y="85"/>
                  <a:pt x="339" y="85"/>
                </a:cubicBezTo>
                <a:cubicBezTo>
                  <a:pt x="342" y="85"/>
                  <a:pt x="345" y="84"/>
                  <a:pt x="348" y="84"/>
                </a:cubicBezTo>
                <a:cubicBezTo>
                  <a:pt x="360" y="84"/>
                  <a:pt x="373" y="83"/>
                  <a:pt x="386" y="83"/>
                </a:cubicBezTo>
                <a:cubicBezTo>
                  <a:pt x="387" y="83"/>
                  <a:pt x="388" y="83"/>
                  <a:pt x="389" y="83"/>
                </a:cubicBezTo>
                <a:cubicBezTo>
                  <a:pt x="393" y="83"/>
                  <a:pt x="396" y="83"/>
                  <a:pt x="399" y="83"/>
                </a:cubicBezTo>
                <a:cubicBezTo>
                  <a:pt x="407" y="83"/>
                  <a:pt x="414" y="82"/>
                  <a:pt x="421" y="82"/>
                </a:cubicBezTo>
                <a:cubicBezTo>
                  <a:pt x="421" y="82"/>
                  <a:pt x="422" y="82"/>
                  <a:pt x="423" y="82"/>
                </a:cubicBezTo>
                <a:cubicBezTo>
                  <a:pt x="418" y="83"/>
                  <a:pt x="414" y="83"/>
                  <a:pt x="410" y="83"/>
                </a:cubicBezTo>
                <a:cubicBezTo>
                  <a:pt x="397" y="84"/>
                  <a:pt x="384" y="85"/>
                  <a:pt x="371" y="87"/>
                </a:cubicBezTo>
                <a:cubicBezTo>
                  <a:pt x="344" y="89"/>
                  <a:pt x="317" y="92"/>
                  <a:pt x="290" y="94"/>
                </a:cubicBezTo>
                <a:cubicBezTo>
                  <a:pt x="277" y="95"/>
                  <a:pt x="264" y="97"/>
                  <a:pt x="250" y="98"/>
                </a:cubicBezTo>
                <a:cubicBezTo>
                  <a:pt x="238" y="99"/>
                  <a:pt x="226" y="101"/>
                  <a:pt x="214" y="102"/>
                </a:cubicBezTo>
                <a:cubicBezTo>
                  <a:pt x="189" y="105"/>
                  <a:pt x="163" y="108"/>
                  <a:pt x="137" y="111"/>
                </a:cubicBezTo>
                <a:cubicBezTo>
                  <a:pt x="134" y="111"/>
                  <a:pt x="131" y="112"/>
                  <a:pt x="128" y="112"/>
                </a:cubicBezTo>
                <a:cubicBezTo>
                  <a:pt x="121" y="113"/>
                  <a:pt x="113" y="114"/>
                  <a:pt x="106" y="115"/>
                </a:cubicBezTo>
                <a:cubicBezTo>
                  <a:pt x="99" y="116"/>
                  <a:pt x="93" y="117"/>
                  <a:pt x="86" y="118"/>
                </a:cubicBezTo>
                <a:cubicBezTo>
                  <a:pt x="79" y="119"/>
                  <a:pt x="71" y="121"/>
                  <a:pt x="64" y="122"/>
                </a:cubicBezTo>
                <a:cubicBezTo>
                  <a:pt x="63" y="122"/>
                  <a:pt x="61" y="123"/>
                  <a:pt x="60" y="125"/>
                </a:cubicBezTo>
                <a:cubicBezTo>
                  <a:pt x="60" y="126"/>
                  <a:pt x="59" y="128"/>
                  <a:pt x="60" y="129"/>
                </a:cubicBezTo>
                <a:cubicBezTo>
                  <a:pt x="60" y="130"/>
                  <a:pt x="61" y="132"/>
                  <a:pt x="63" y="132"/>
                </a:cubicBezTo>
                <a:cubicBezTo>
                  <a:pt x="64" y="133"/>
                  <a:pt x="65" y="133"/>
                  <a:pt x="67" y="133"/>
                </a:cubicBezTo>
                <a:cubicBezTo>
                  <a:pt x="74" y="132"/>
                  <a:pt x="81" y="131"/>
                  <a:pt x="89" y="130"/>
                </a:cubicBezTo>
                <a:cubicBezTo>
                  <a:pt x="95" y="129"/>
                  <a:pt x="101" y="128"/>
                  <a:pt x="107" y="127"/>
                </a:cubicBezTo>
                <a:cubicBezTo>
                  <a:pt x="117" y="125"/>
                  <a:pt x="128" y="124"/>
                  <a:pt x="138" y="122"/>
                </a:cubicBezTo>
                <a:cubicBezTo>
                  <a:pt x="162" y="119"/>
                  <a:pt x="187" y="116"/>
                  <a:pt x="212" y="114"/>
                </a:cubicBezTo>
                <a:cubicBezTo>
                  <a:pt x="224" y="112"/>
                  <a:pt x="236" y="111"/>
                  <a:pt x="248" y="110"/>
                </a:cubicBezTo>
                <a:cubicBezTo>
                  <a:pt x="262" y="108"/>
                  <a:pt x="275" y="107"/>
                  <a:pt x="289" y="105"/>
                </a:cubicBezTo>
                <a:cubicBezTo>
                  <a:pt x="316" y="103"/>
                  <a:pt x="343" y="100"/>
                  <a:pt x="371" y="98"/>
                </a:cubicBezTo>
                <a:cubicBezTo>
                  <a:pt x="396" y="95"/>
                  <a:pt x="421" y="94"/>
                  <a:pt x="446" y="92"/>
                </a:cubicBezTo>
                <a:cubicBezTo>
                  <a:pt x="458" y="91"/>
                  <a:pt x="470" y="90"/>
                  <a:pt x="482" y="89"/>
                </a:cubicBezTo>
                <a:cubicBezTo>
                  <a:pt x="484" y="89"/>
                  <a:pt x="487" y="89"/>
                  <a:pt x="490" y="89"/>
                </a:cubicBezTo>
                <a:cubicBezTo>
                  <a:pt x="491" y="90"/>
                  <a:pt x="493" y="90"/>
                  <a:pt x="494" y="91"/>
                </a:cubicBezTo>
                <a:cubicBezTo>
                  <a:pt x="491" y="91"/>
                  <a:pt x="487" y="92"/>
                  <a:pt x="484" y="92"/>
                </a:cubicBezTo>
                <a:cubicBezTo>
                  <a:pt x="484" y="92"/>
                  <a:pt x="484" y="92"/>
                  <a:pt x="484" y="92"/>
                </a:cubicBezTo>
                <a:cubicBezTo>
                  <a:pt x="476" y="93"/>
                  <a:pt x="467" y="94"/>
                  <a:pt x="459" y="95"/>
                </a:cubicBezTo>
                <a:cubicBezTo>
                  <a:pt x="449" y="97"/>
                  <a:pt x="440" y="98"/>
                  <a:pt x="431" y="99"/>
                </a:cubicBezTo>
                <a:cubicBezTo>
                  <a:pt x="420" y="100"/>
                  <a:pt x="410" y="101"/>
                  <a:pt x="400" y="103"/>
                </a:cubicBezTo>
                <a:cubicBezTo>
                  <a:pt x="389" y="104"/>
                  <a:pt x="378" y="105"/>
                  <a:pt x="367" y="107"/>
                </a:cubicBezTo>
                <a:cubicBezTo>
                  <a:pt x="358" y="108"/>
                  <a:pt x="350" y="109"/>
                  <a:pt x="342" y="110"/>
                </a:cubicBezTo>
                <a:cubicBezTo>
                  <a:pt x="333" y="111"/>
                  <a:pt x="325" y="113"/>
                  <a:pt x="316" y="114"/>
                </a:cubicBezTo>
                <a:cubicBezTo>
                  <a:pt x="296" y="117"/>
                  <a:pt x="275" y="120"/>
                  <a:pt x="255" y="123"/>
                </a:cubicBezTo>
                <a:cubicBezTo>
                  <a:pt x="249" y="124"/>
                  <a:pt x="244" y="124"/>
                  <a:pt x="238" y="125"/>
                </a:cubicBezTo>
                <a:cubicBezTo>
                  <a:pt x="238" y="125"/>
                  <a:pt x="238" y="125"/>
                  <a:pt x="238" y="125"/>
                </a:cubicBezTo>
                <a:cubicBezTo>
                  <a:pt x="227" y="127"/>
                  <a:pt x="217" y="128"/>
                  <a:pt x="206" y="130"/>
                </a:cubicBezTo>
                <a:cubicBezTo>
                  <a:pt x="206" y="130"/>
                  <a:pt x="206" y="130"/>
                  <a:pt x="206" y="130"/>
                </a:cubicBezTo>
                <a:cubicBezTo>
                  <a:pt x="205" y="130"/>
                  <a:pt x="205" y="130"/>
                  <a:pt x="205" y="130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3" y="130"/>
                  <a:pt x="202" y="130"/>
                  <a:pt x="202" y="131"/>
                </a:cubicBezTo>
                <a:cubicBezTo>
                  <a:pt x="191" y="132"/>
                  <a:pt x="180" y="134"/>
                  <a:pt x="170" y="135"/>
                </a:cubicBezTo>
                <a:cubicBezTo>
                  <a:pt x="166" y="136"/>
                  <a:pt x="162" y="137"/>
                  <a:pt x="157" y="137"/>
                </a:cubicBezTo>
                <a:cubicBezTo>
                  <a:pt x="152" y="138"/>
                  <a:pt x="146" y="139"/>
                  <a:pt x="140" y="140"/>
                </a:cubicBezTo>
                <a:cubicBezTo>
                  <a:pt x="137" y="141"/>
                  <a:pt x="135" y="141"/>
                  <a:pt x="132" y="142"/>
                </a:cubicBezTo>
                <a:cubicBezTo>
                  <a:pt x="127" y="143"/>
                  <a:pt x="121" y="144"/>
                  <a:pt x="115" y="145"/>
                </a:cubicBezTo>
                <a:cubicBezTo>
                  <a:pt x="112" y="145"/>
                  <a:pt x="110" y="146"/>
                  <a:pt x="107" y="147"/>
                </a:cubicBezTo>
                <a:cubicBezTo>
                  <a:pt x="104" y="147"/>
                  <a:pt x="101" y="148"/>
                  <a:pt x="99" y="149"/>
                </a:cubicBezTo>
                <a:cubicBezTo>
                  <a:pt x="97" y="149"/>
                  <a:pt x="95" y="149"/>
                  <a:pt x="92" y="150"/>
                </a:cubicBezTo>
                <a:cubicBezTo>
                  <a:pt x="91" y="151"/>
                  <a:pt x="90" y="152"/>
                  <a:pt x="90" y="154"/>
                </a:cubicBezTo>
                <a:cubicBezTo>
                  <a:pt x="91" y="156"/>
                  <a:pt x="93" y="157"/>
                  <a:pt x="94" y="156"/>
                </a:cubicBezTo>
                <a:cubicBezTo>
                  <a:pt x="97" y="155"/>
                  <a:pt x="99" y="155"/>
                  <a:pt x="101" y="154"/>
                </a:cubicBezTo>
                <a:cubicBezTo>
                  <a:pt x="105" y="154"/>
                  <a:pt x="108" y="153"/>
                  <a:pt x="111" y="152"/>
                </a:cubicBezTo>
                <a:cubicBezTo>
                  <a:pt x="115" y="151"/>
                  <a:pt x="118" y="151"/>
                  <a:pt x="122" y="150"/>
                </a:cubicBezTo>
                <a:cubicBezTo>
                  <a:pt x="128" y="149"/>
                  <a:pt x="134" y="148"/>
                  <a:pt x="140" y="147"/>
                </a:cubicBezTo>
                <a:cubicBezTo>
                  <a:pt x="143" y="146"/>
                  <a:pt x="146" y="146"/>
                  <a:pt x="150" y="145"/>
                </a:cubicBezTo>
                <a:cubicBezTo>
                  <a:pt x="158" y="144"/>
                  <a:pt x="167" y="143"/>
                  <a:pt x="175" y="141"/>
                </a:cubicBezTo>
                <a:cubicBezTo>
                  <a:pt x="185" y="140"/>
                  <a:pt x="195" y="139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7" y="137"/>
                </a:cubicBezTo>
                <a:cubicBezTo>
                  <a:pt x="207" y="137"/>
                  <a:pt x="208" y="137"/>
                  <a:pt x="208" y="137"/>
                </a:cubicBezTo>
                <a:cubicBezTo>
                  <a:pt x="208" y="137"/>
                  <a:pt x="208" y="137"/>
                  <a:pt x="207" y="137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9" y="137"/>
                  <a:pt x="209" y="137"/>
                  <a:pt x="209" y="137"/>
                </a:cubicBezTo>
                <a:cubicBezTo>
                  <a:pt x="209" y="137"/>
                  <a:pt x="209" y="137"/>
                  <a:pt x="208" y="137"/>
                </a:cubicBezTo>
                <a:cubicBezTo>
                  <a:pt x="210" y="137"/>
                  <a:pt x="211" y="136"/>
                  <a:pt x="212" y="136"/>
                </a:cubicBezTo>
                <a:cubicBezTo>
                  <a:pt x="212" y="136"/>
                  <a:pt x="212" y="136"/>
                  <a:pt x="211" y="136"/>
                </a:cubicBezTo>
                <a:cubicBezTo>
                  <a:pt x="212" y="136"/>
                  <a:pt x="212" y="136"/>
                  <a:pt x="213" y="136"/>
                </a:cubicBezTo>
                <a:cubicBezTo>
                  <a:pt x="213" y="136"/>
                  <a:pt x="213" y="136"/>
                  <a:pt x="213" y="136"/>
                </a:cubicBezTo>
                <a:cubicBezTo>
                  <a:pt x="213" y="136"/>
                  <a:pt x="213" y="136"/>
                  <a:pt x="213" y="136"/>
                </a:cubicBezTo>
                <a:cubicBezTo>
                  <a:pt x="213" y="136"/>
                  <a:pt x="214" y="136"/>
                  <a:pt x="214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6"/>
                  <a:pt x="214" y="136"/>
                  <a:pt x="215" y="136"/>
                </a:cubicBezTo>
                <a:cubicBezTo>
                  <a:pt x="215" y="136"/>
                  <a:pt x="214" y="136"/>
                  <a:pt x="214" y="136"/>
                </a:cubicBezTo>
                <a:cubicBezTo>
                  <a:pt x="215" y="136"/>
                  <a:pt x="216" y="136"/>
                  <a:pt x="217" y="136"/>
                </a:cubicBezTo>
                <a:cubicBezTo>
                  <a:pt x="217" y="136"/>
                  <a:pt x="218" y="136"/>
                  <a:pt x="219" y="135"/>
                </a:cubicBezTo>
                <a:cubicBezTo>
                  <a:pt x="219" y="135"/>
                  <a:pt x="219" y="135"/>
                  <a:pt x="220" y="135"/>
                </a:cubicBezTo>
                <a:cubicBezTo>
                  <a:pt x="219" y="135"/>
                  <a:pt x="219" y="135"/>
                  <a:pt x="219" y="135"/>
                </a:cubicBezTo>
                <a:cubicBezTo>
                  <a:pt x="219" y="135"/>
                  <a:pt x="220" y="135"/>
                  <a:pt x="221" y="135"/>
                </a:cubicBezTo>
                <a:cubicBezTo>
                  <a:pt x="221" y="135"/>
                  <a:pt x="221" y="135"/>
                  <a:pt x="221" y="135"/>
                </a:cubicBezTo>
                <a:cubicBezTo>
                  <a:pt x="222" y="135"/>
                  <a:pt x="222" y="135"/>
                  <a:pt x="223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223" y="135"/>
                  <a:pt x="223" y="135"/>
                  <a:pt x="224" y="135"/>
                </a:cubicBezTo>
                <a:cubicBezTo>
                  <a:pt x="223" y="135"/>
                  <a:pt x="223" y="135"/>
                  <a:pt x="223" y="135"/>
                </a:cubicBezTo>
                <a:cubicBezTo>
                  <a:pt x="224" y="135"/>
                  <a:pt x="224" y="135"/>
                  <a:pt x="224" y="135"/>
                </a:cubicBezTo>
                <a:cubicBezTo>
                  <a:pt x="224" y="135"/>
                  <a:pt x="224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5" y="135"/>
                </a:cubicBezTo>
                <a:cubicBezTo>
                  <a:pt x="225" y="135"/>
                  <a:pt x="225" y="135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5"/>
                  <a:pt x="225" y="135"/>
                  <a:pt x="225" y="135"/>
                </a:cubicBezTo>
                <a:cubicBezTo>
                  <a:pt x="225" y="135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26" y="134"/>
                  <a:pt x="227" y="134"/>
                  <a:pt x="227" y="134"/>
                </a:cubicBezTo>
                <a:cubicBezTo>
                  <a:pt x="227" y="134"/>
                  <a:pt x="227" y="134"/>
                  <a:pt x="227" y="134"/>
                </a:cubicBezTo>
                <a:cubicBezTo>
                  <a:pt x="227" y="134"/>
                  <a:pt x="227" y="134"/>
                  <a:pt x="227" y="134"/>
                </a:cubicBezTo>
                <a:cubicBezTo>
                  <a:pt x="227" y="134"/>
                  <a:pt x="227" y="134"/>
                  <a:pt x="227" y="134"/>
                </a:cubicBezTo>
                <a:cubicBezTo>
                  <a:pt x="227" y="134"/>
                  <a:pt x="228" y="134"/>
                  <a:pt x="228" y="134"/>
                </a:cubicBezTo>
                <a:cubicBezTo>
                  <a:pt x="228" y="134"/>
                  <a:pt x="228" y="134"/>
                  <a:pt x="228" y="134"/>
                </a:cubicBezTo>
                <a:cubicBezTo>
                  <a:pt x="228" y="134"/>
                  <a:pt x="228" y="134"/>
                  <a:pt x="228" y="134"/>
                </a:cubicBezTo>
                <a:cubicBezTo>
                  <a:pt x="229" y="134"/>
                  <a:pt x="230" y="134"/>
                  <a:pt x="232" y="134"/>
                </a:cubicBezTo>
                <a:cubicBezTo>
                  <a:pt x="231" y="134"/>
                  <a:pt x="231" y="134"/>
                  <a:pt x="231" y="134"/>
                </a:cubicBezTo>
                <a:cubicBezTo>
                  <a:pt x="231" y="134"/>
                  <a:pt x="232" y="134"/>
                  <a:pt x="232" y="134"/>
                </a:cubicBezTo>
                <a:cubicBezTo>
                  <a:pt x="232" y="134"/>
                  <a:pt x="232" y="134"/>
                  <a:pt x="232" y="134"/>
                </a:cubicBezTo>
                <a:cubicBezTo>
                  <a:pt x="232" y="134"/>
                  <a:pt x="232" y="134"/>
                  <a:pt x="232" y="134"/>
                </a:cubicBezTo>
                <a:cubicBezTo>
                  <a:pt x="233" y="134"/>
                  <a:pt x="233" y="134"/>
                  <a:pt x="233" y="133"/>
                </a:cubicBezTo>
                <a:cubicBezTo>
                  <a:pt x="233" y="133"/>
                  <a:pt x="233" y="133"/>
                  <a:pt x="233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5" y="133"/>
                  <a:pt x="236" y="133"/>
                  <a:pt x="237" y="133"/>
                </a:cubicBezTo>
                <a:cubicBezTo>
                  <a:pt x="236" y="133"/>
                  <a:pt x="236" y="133"/>
                  <a:pt x="236" y="133"/>
                </a:cubicBezTo>
                <a:cubicBezTo>
                  <a:pt x="237" y="133"/>
                  <a:pt x="237" y="133"/>
                  <a:pt x="237" y="133"/>
                </a:cubicBezTo>
                <a:cubicBezTo>
                  <a:pt x="237" y="133"/>
                  <a:pt x="237" y="133"/>
                  <a:pt x="237" y="133"/>
                </a:cubicBezTo>
                <a:cubicBezTo>
                  <a:pt x="237" y="133"/>
                  <a:pt x="237" y="133"/>
                  <a:pt x="237" y="133"/>
                </a:cubicBezTo>
                <a:cubicBezTo>
                  <a:pt x="238" y="133"/>
                  <a:pt x="238" y="133"/>
                  <a:pt x="238" y="133"/>
                </a:cubicBezTo>
                <a:cubicBezTo>
                  <a:pt x="238" y="133"/>
                  <a:pt x="238" y="133"/>
                  <a:pt x="238" y="133"/>
                </a:cubicBezTo>
                <a:cubicBezTo>
                  <a:pt x="238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39" y="133"/>
                </a:cubicBezTo>
                <a:cubicBezTo>
                  <a:pt x="239" y="133"/>
                  <a:pt x="239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59" y="130"/>
                  <a:pt x="277" y="127"/>
                  <a:pt x="296" y="125"/>
                </a:cubicBezTo>
                <a:cubicBezTo>
                  <a:pt x="304" y="124"/>
                  <a:pt x="312" y="123"/>
                  <a:pt x="321" y="121"/>
                </a:cubicBezTo>
                <a:cubicBezTo>
                  <a:pt x="334" y="120"/>
                  <a:pt x="348" y="118"/>
                  <a:pt x="362" y="116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2" y="116"/>
                  <a:pt x="362" y="116"/>
                  <a:pt x="362" y="116"/>
                </a:cubicBezTo>
                <a:cubicBezTo>
                  <a:pt x="362" y="116"/>
                  <a:pt x="362" y="116"/>
                  <a:pt x="363" y="116"/>
                </a:cubicBezTo>
                <a:cubicBezTo>
                  <a:pt x="362" y="116"/>
                  <a:pt x="362" y="116"/>
                  <a:pt x="362" y="116"/>
                </a:cubicBezTo>
                <a:cubicBezTo>
                  <a:pt x="372" y="114"/>
                  <a:pt x="382" y="113"/>
                  <a:pt x="392" y="112"/>
                </a:cubicBezTo>
                <a:cubicBezTo>
                  <a:pt x="401" y="111"/>
                  <a:pt x="409" y="110"/>
                  <a:pt x="418" y="109"/>
                </a:cubicBezTo>
                <a:cubicBezTo>
                  <a:pt x="437" y="107"/>
                  <a:pt x="456" y="105"/>
                  <a:pt x="475" y="103"/>
                </a:cubicBezTo>
                <a:cubicBezTo>
                  <a:pt x="482" y="102"/>
                  <a:pt x="490" y="101"/>
                  <a:pt x="497" y="101"/>
                </a:cubicBezTo>
                <a:cubicBezTo>
                  <a:pt x="498" y="101"/>
                  <a:pt x="498" y="101"/>
                  <a:pt x="499" y="100"/>
                </a:cubicBezTo>
                <a:cubicBezTo>
                  <a:pt x="491" y="105"/>
                  <a:pt x="483" y="109"/>
                  <a:pt x="475" y="113"/>
                </a:cubicBezTo>
                <a:cubicBezTo>
                  <a:pt x="470" y="116"/>
                  <a:pt x="466" y="119"/>
                  <a:pt x="461" y="122"/>
                </a:cubicBezTo>
                <a:cubicBezTo>
                  <a:pt x="457" y="124"/>
                  <a:pt x="453" y="127"/>
                  <a:pt x="450" y="129"/>
                </a:cubicBezTo>
                <a:cubicBezTo>
                  <a:pt x="448" y="130"/>
                  <a:pt x="446" y="131"/>
                  <a:pt x="444" y="133"/>
                </a:cubicBezTo>
                <a:cubicBezTo>
                  <a:pt x="441" y="135"/>
                  <a:pt x="437" y="138"/>
                  <a:pt x="434" y="141"/>
                </a:cubicBezTo>
                <a:cubicBezTo>
                  <a:pt x="431" y="143"/>
                  <a:pt x="428" y="145"/>
                  <a:pt x="425" y="148"/>
                </a:cubicBezTo>
                <a:cubicBezTo>
                  <a:pt x="423" y="150"/>
                  <a:pt x="420" y="152"/>
                  <a:pt x="418" y="154"/>
                </a:cubicBezTo>
                <a:cubicBezTo>
                  <a:pt x="415" y="156"/>
                  <a:pt x="413" y="158"/>
                  <a:pt x="410" y="161"/>
                </a:cubicBezTo>
                <a:cubicBezTo>
                  <a:pt x="408" y="163"/>
                  <a:pt x="408" y="167"/>
                  <a:pt x="410" y="169"/>
                </a:cubicBezTo>
                <a:cubicBezTo>
                  <a:pt x="413" y="172"/>
                  <a:pt x="416" y="172"/>
                  <a:pt x="419" y="169"/>
                </a:cubicBezTo>
                <a:cubicBezTo>
                  <a:pt x="424" y="165"/>
                  <a:pt x="429" y="160"/>
                  <a:pt x="434" y="156"/>
                </a:cubicBezTo>
                <a:cubicBezTo>
                  <a:pt x="437" y="153"/>
                  <a:pt x="439" y="151"/>
                  <a:pt x="442" y="149"/>
                </a:cubicBezTo>
                <a:cubicBezTo>
                  <a:pt x="445" y="147"/>
                  <a:pt x="448" y="144"/>
                  <a:pt x="451" y="142"/>
                </a:cubicBezTo>
                <a:cubicBezTo>
                  <a:pt x="456" y="139"/>
                  <a:pt x="461" y="136"/>
                  <a:pt x="466" y="132"/>
                </a:cubicBezTo>
                <a:cubicBezTo>
                  <a:pt x="467" y="131"/>
                  <a:pt x="468" y="131"/>
                  <a:pt x="469" y="130"/>
                </a:cubicBezTo>
                <a:cubicBezTo>
                  <a:pt x="472" y="128"/>
                  <a:pt x="474" y="127"/>
                  <a:pt x="477" y="126"/>
                </a:cubicBezTo>
                <a:cubicBezTo>
                  <a:pt x="482" y="123"/>
                  <a:pt x="487" y="119"/>
                  <a:pt x="493" y="116"/>
                </a:cubicBezTo>
                <a:cubicBezTo>
                  <a:pt x="495" y="115"/>
                  <a:pt x="497" y="114"/>
                  <a:pt x="499" y="113"/>
                </a:cubicBezTo>
                <a:cubicBezTo>
                  <a:pt x="503" y="111"/>
                  <a:pt x="506" y="109"/>
                  <a:pt x="509" y="107"/>
                </a:cubicBezTo>
                <a:cubicBezTo>
                  <a:pt x="512" y="106"/>
                  <a:pt x="515" y="104"/>
                  <a:pt x="518" y="103"/>
                </a:cubicBezTo>
                <a:cubicBezTo>
                  <a:pt x="520" y="104"/>
                  <a:pt x="522" y="105"/>
                  <a:pt x="524" y="105"/>
                </a:cubicBezTo>
                <a:cubicBezTo>
                  <a:pt x="525" y="106"/>
                  <a:pt x="526" y="106"/>
                  <a:pt x="527" y="107"/>
                </a:cubicBezTo>
                <a:cubicBezTo>
                  <a:pt x="527" y="107"/>
                  <a:pt x="526" y="107"/>
                  <a:pt x="526" y="107"/>
                </a:cubicBezTo>
                <a:cubicBezTo>
                  <a:pt x="521" y="111"/>
                  <a:pt x="515" y="114"/>
                  <a:pt x="510" y="117"/>
                </a:cubicBezTo>
                <a:cubicBezTo>
                  <a:pt x="504" y="122"/>
                  <a:pt x="497" y="126"/>
                  <a:pt x="491" y="130"/>
                </a:cubicBezTo>
                <a:cubicBezTo>
                  <a:pt x="473" y="141"/>
                  <a:pt x="456" y="153"/>
                  <a:pt x="439" y="165"/>
                </a:cubicBezTo>
                <a:cubicBezTo>
                  <a:pt x="435" y="167"/>
                  <a:pt x="431" y="170"/>
                  <a:pt x="427" y="173"/>
                </a:cubicBezTo>
                <a:cubicBezTo>
                  <a:pt x="423" y="176"/>
                  <a:pt x="419" y="179"/>
                  <a:pt x="416" y="182"/>
                </a:cubicBezTo>
                <a:cubicBezTo>
                  <a:pt x="413" y="184"/>
                  <a:pt x="411" y="187"/>
                  <a:pt x="409" y="189"/>
                </a:cubicBezTo>
                <a:cubicBezTo>
                  <a:pt x="408" y="190"/>
                  <a:pt x="407" y="191"/>
                  <a:pt x="407" y="192"/>
                </a:cubicBezTo>
                <a:cubicBezTo>
                  <a:pt x="407" y="193"/>
                  <a:pt x="408" y="195"/>
                  <a:pt x="409" y="196"/>
                </a:cubicBezTo>
                <a:cubicBezTo>
                  <a:pt x="409" y="196"/>
                  <a:pt x="411" y="197"/>
                  <a:pt x="412" y="197"/>
                </a:cubicBezTo>
                <a:cubicBezTo>
                  <a:pt x="413" y="197"/>
                  <a:pt x="414" y="196"/>
                  <a:pt x="415" y="196"/>
                </a:cubicBezTo>
                <a:cubicBezTo>
                  <a:pt x="417" y="194"/>
                  <a:pt x="418" y="192"/>
                  <a:pt x="420" y="190"/>
                </a:cubicBezTo>
                <a:cubicBezTo>
                  <a:pt x="421" y="189"/>
                  <a:pt x="423" y="187"/>
                  <a:pt x="424" y="186"/>
                </a:cubicBezTo>
                <a:cubicBezTo>
                  <a:pt x="426" y="184"/>
                  <a:pt x="428" y="183"/>
                  <a:pt x="430" y="181"/>
                </a:cubicBezTo>
                <a:cubicBezTo>
                  <a:pt x="434" y="178"/>
                  <a:pt x="438" y="176"/>
                  <a:pt x="442" y="173"/>
                </a:cubicBezTo>
                <a:cubicBezTo>
                  <a:pt x="445" y="170"/>
                  <a:pt x="449" y="168"/>
                  <a:pt x="452" y="165"/>
                </a:cubicBezTo>
                <a:cubicBezTo>
                  <a:pt x="459" y="160"/>
                  <a:pt x="466" y="156"/>
                  <a:pt x="473" y="151"/>
                </a:cubicBezTo>
                <a:cubicBezTo>
                  <a:pt x="479" y="147"/>
                  <a:pt x="484" y="143"/>
                  <a:pt x="490" y="140"/>
                </a:cubicBezTo>
                <a:cubicBezTo>
                  <a:pt x="492" y="138"/>
                  <a:pt x="495" y="136"/>
                  <a:pt x="498" y="134"/>
                </a:cubicBezTo>
                <a:cubicBezTo>
                  <a:pt x="507" y="129"/>
                  <a:pt x="516" y="123"/>
                  <a:pt x="525" y="117"/>
                </a:cubicBezTo>
                <a:cubicBezTo>
                  <a:pt x="527" y="115"/>
                  <a:pt x="530" y="114"/>
                  <a:pt x="533" y="112"/>
                </a:cubicBezTo>
                <a:cubicBezTo>
                  <a:pt x="534" y="111"/>
                  <a:pt x="535" y="111"/>
                  <a:pt x="536" y="110"/>
                </a:cubicBezTo>
                <a:cubicBezTo>
                  <a:pt x="543" y="113"/>
                  <a:pt x="550" y="115"/>
                  <a:pt x="557" y="118"/>
                </a:cubicBezTo>
                <a:close/>
                <a:moveTo>
                  <a:pt x="205" y="137"/>
                </a:moveTo>
                <a:cubicBezTo>
                  <a:pt x="205" y="137"/>
                  <a:pt x="204" y="137"/>
                  <a:pt x="204" y="137"/>
                </a:cubicBezTo>
                <a:cubicBezTo>
                  <a:pt x="204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lose/>
                <a:moveTo>
                  <a:pt x="205" y="137"/>
                </a:move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137"/>
                  <a:pt x="205" y="137"/>
                  <a:pt x="205" y="137"/>
                </a:cubicBezTo>
                <a:close/>
                <a:moveTo>
                  <a:pt x="206" y="137"/>
                </a:move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ubicBezTo>
                  <a:pt x="206" y="137"/>
                  <a:pt x="207" y="137"/>
                  <a:pt x="207" y="137"/>
                </a:cubicBezTo>
                <a:cubicBezTo>
                  <a:pt x="207" y="137"/>
                  <a:pt x="206" y="137"/>
                  <a:pt x="206" y="137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7" y="137"/>
                  <a:pt x="206" y="137"/>
                  <a:pt x="206" y="137"/>
                </a:cubicBezTo>
                <a:cubicBezTo>
                  <a:pt x="206" y="137"/>
                  <a:pt x="206" y="137"/>
                  <a:pt x="206" y="137"/>
                </a:cubicBezTo>
                <a:close/>
                <a:moveTo>
                  <a:pt x="235" y="133"/>
                </a:moveTo>
                <a:cubicBezTo>
                  <a:pt x="234" y="133"/>
                  <a:pt x="234" y="133"/>
                  <a:pt x="234" y="133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5" y="133"/>
                  <a:pt x="235" y="133"/>
                  <a:pt x="235" y="133"/>
                </a:cubicBezTo>
                <a:close/>
                <a:moveTo>
                  <a:pt x="240" y="133"/>
                </a:move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33"/>
                  <a:pt x="240" y="133"/>
                  <a:pt x="240" y="133"/>
                </a:cubicBezTo>
                <a:close/>
                <a:moveTo>
                  <a:pt x="321" y="121"/>
                </a:moveTo>
                <a:cubicBezTo>
                  <a:pt x="321" y="121"/>
                  <a:pt x="321" y="121"/>
                  <a:pt x="321" y="121"/>
                </a:cubicBezTo>
                <a:cubicBezTo>
                  <a:pt x="321" y="121"/>
                  <a:pt x="321" y="121"/>
                  <a:pt x="321" y="121"/>
                </a:cubicBezTo>
                <a:cubicBezTo>
                  <a:pt x="321" y="121"/>
                  <a:pt x="321" y="121"/>
                  <a:pt x="321" y="121"/>
                </a:cubicBezTo>
                <a:cubicBezTo>
                  <a:pt x="320" y="121"/>
                  <a:pt x="320" y="121"/>
                  <a:pt x="320" y="121"/>
                </a:cubicBezTo>
                <a:cubicBezTo>
                  <a:pt x="320" y="121"/>
                  <a:pt x="320" y="121"/>
                  <a:pt x="320" y="121"/>
                </a:cubicBezTo>
                <a:cubicBezTo>
                  <a:pt x="320" y="121"/>
                  <a:pt x="320" y="121"/>
                  <a:pt x="320" y="121"/>
                </a:cubicBezTo>
                <a:cubicBezTo>
                  <a:pt x="320" y="121"/>
                  <a:pt x="320" y="121"/>
                  <a:pt x="321" y="121"/>
                </a:cubicBezTo>
                <a:cubicBezTo>
                  <a:pt x="321" y="121"/>
                  <a:pt x="321" y="121"/>
                  <a:pt x="322" y="121"/>
                </a:cubicBezTo>
                <a:cubicBezTo>
                  <a:pt x="321" y="121"/>
                  <a:pt x="321" y="121"/>
                  <a:pt x="321" y="121"/>
                </a:cubicBezTo>
                <a:close/>
                <a:moveTo>
                  <a:pt x="507" y="76"/>
                </a:moveTo>
                <a:cubicBezTo>
                  <a:pt x="505" y="76"/>
                  <a:pt x="503" y="77"/>
                  <a:pt x="501" y="77"/>
                </a:cubicBezTo>
                <a:cubicBezTo>
                  <a:pt x="501" y="77"/>
                  <a:pt x="501" y="76"/>
                  <a:pt x="501" y="76"/>
                </a:cubicBezTo>
                <a:cubicBezTo>
                  <a:pt x="502" y="77"/>
                  <a:pt x="502" y="77"/>
                  <a:pt x="503" y="76"/>
                </a:cubicBezTo>
                <a:cubicBezTo>
                  <a:pt x="504" y="76"/>
                  <a:pt x="505" y="76"/>
                  <a:pt x="506" y="75"/>
                </a:cubicBezTo>
                <a:cubicBezTo>
                  <a:pt x="506" y="75"/>
                  <a:pt x="507" y="76"/>
                  <a:pt x="507" y="76"/>
                </a:cubicBezTo>
                <a:close/>
                <a:moveTo>
                  <a:pt x="500" y="76"/>
                </a:moveTo>
                <a:cubicBezTo>
                  <a:pt x="499" y="76"/>
                  <a:pt x="498" y="76"/>
                  <a:pt x="496" y="75"/>
                </a:cubicBezTo>
                <a:cubicBezTo>
                  <a:pt x="496" y="75"/>
                  <a:pt x="496" y="75"/>
                  <a:pt x="496" y="75"/>
                </a:cubicBezTo>
                <a:cubicBezTo>
                  <a:pt x="496" y="75"/>
                  <a:pt x="496" y="75"/>
                  <a:pt x="496" y="75"/>
                </a:cubicBezTo>
                <a:cubicBezTo>
                  <a:pt x="497" y="76"/>
                  <a:pt x="499" y="76"/>
                  <a:pt x="500" y="76"/>
                </a:cubicBezTo>
                <a:close/>
                <a:moveTo>
                  <a:pt x="519" y="87"/>
                </a:moveTo>
                <a:cubicBezTo>
                  <a:pt x="520" y="87"/>
                  <a:pt x="521" y="87"/>
                  <a:pt x="522" y="87"/>
                </a:cubicBezTo>
                <a:cubicBezTo>
                  <a:pt x="523" y="87"/>
                  <a:pt x="523" y="87"/>
                  <a:pt x="524" y="87"/>
                </a:cubicBezTo>
                <a:cubicBezTo>
                  <a:pt x="525" y="87"/>
                  <a:pt x="525" y="87"/>
                  <a:pt x="525" y="87"/>
                </a:cubicBezTo>
                <a:cubicBezTo>
                  <a:pt x="525" y="87"/>
                  <a:pt x="525" y="87"/>
                  <a:pt x="526" y="88"/>
                </a:cubicBezTo>
                <a:cubicBezTo>
                  <a:pt x="525" y="88"/>
                  <a:pt x="524" y="88"/>
                  <a:pt x="524" y="88"/>
                </a:cubicBezTo>
                <a:cubicBezTo>
                  <a:pt x="524" y="89"/>
                  <a:pt x="524" y="89"/>
                  <a:pt x="523" y="89"/>
                </a:cubicBezTo>
                <a:cubicBezTo>
                  <a:pt x="523" y="88"/>
                  <a:pt x="522" y="88"/>
                  <a:pt x="521" y="88"/>
                </a:cubicBezTo>
                <a:cubicBezTo>
                  <a:pt x="521" y="88"/>
                  <a:pt x="521" y="88"/>
                  <a:pt x="521" y="88"/>
                </a:cubicBezTo>
                <a:cubicBezTo>
                  <a:pt x="521" y="88"/>
                  <a:pt x="521" y="88"/>
                  <a:pt x="521" y="88"/>
                </a:cubicBezTo>
                <a:cubicBezTo>
                  <a:pt x="520" y="88"/>
                  <a:pt x="520" y="88"/>
                  <a:pt x="519" y="8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Google Shape;729;p50"/>
          <p:cNvGrpSpPr/>
          <p:nvPr/>
        </p:nvGrpSpPr>
        <p:grpSpPr>
          <a:xfrm>
            <a:off x="9783720" y="2557440"/>
            <a:ext cx="1274400" cy="1083960"/>
            <a:chOff x="9783720" y="2557440"/>
            <a:chExt cx="1274400" cy="1083960"/>
          </a:xfrm>
        </p:grpSpPr>
        <p:sp>
          <p:nvSpPr>
            <p:cNvPr id="730" name="Google Shape;730;p50"/>
            <p:cNvSpPr/>
            <p:nvPr/>
          </p:nvSpPr>
          <p:spPr>
            <a:xfrm>
              <a:off x="9783720" y="2557440"/>
              <a:ext cx="1274400" cy="880560"/>
            </a:xfrm>
            <a:custGeom>
              <a:avLst/>
              <a:gdLst/>
              <a:ahLst/>
              <a:cxnLst/>
              <a:rect l="l" t="t" r="r" b="b"/>
              <a:pathLst>
                <a:path w="416" h="287" extrusionOk="0">
                  <a:moveTo>
                    <a:pt x="350" y="160"/>
                  </a:moveTo>
                  <a:cubicBezTo>
                    <a:pt x="360" y="138"/>
                    <a:pt x="353" y="109"/>
                    <a:pt x="332" y="95"/>
                  </a:cubicBezTo>
                  <a:cubicBezTo>
                    <a:pt x="311" y="82"/>
                    <a:pt x="288" y="87"/>
                    <a:pt x="272" y="102"/>
                  </a:cubicBezTo>
                  <a:cubicBezTo>
                    <a:pt x="269" y="35"/>
                    <a:pt x="182" y="0"/>
                    <a:pt x="123" y="20"/>
                  </a:cubicBezTo>
                  <a:cubicBezTo>
                    <a:pt x="55" y="42"/>
                    <a:pt x="37" y="117"/>
                    <a:pt x="69" y="173"/>
                  </a:cubicBezTo>
                  <a:cubicBezTo>
                    <a:pt x="35" y="165"/>
                    <a:pt x="0" y="191"/>
                    <a:pt x="6" y="231"/>
                  </a:cubicBezTo>
                  <a:cubicBezTo>
                    <a:pt x="13" y="284"/>
                    <a:pt x="68" y="286"/>
                    <a:pt x="110" y="285"/>
                  </a:cubicBezTo>
                  <a:cubicBezTo>
                    <a:pt x="117" y="285"/>
                    <a:pt x="117" y="273"/>
                    <a:pt x="110" y="273"/>
                  </a:cubicBezTo>
                  <a:cubicBezTo>
                    <a:pt x="81" y="274"/>
                    <a:pt x="44" y="277"/>
                    <a:pt x="26" y="251"/>
                  </a:cubicBezTo>
                  <a:cubicBezTo>
                    <a:pt x="16" y="238"/>
                    <a:pt x="14" y="217"/>
                    <a:pt x="22" y="202"/>
                  </a:cubicBezTo>
                  <a:cubicBezTo>
                    <a:pt x="34" y="180"/>
                    <a:pt x="63" y="178"/>
                    <a:pt x="82" y="192"/>
                  </a:cubicBezTo>
                  <a:cubicBezTo>
                    <a:pt x="88" y="197"/>
                    <a:pt x="96" y="190"/>
                    <a:pt x="91" y="184"/>
                  </a:cubicBezTo>
                  <a:cubicBezTo>
                    <a:pt x="48" y="134"/>
                    <a:pt x="59" y="53"/>
                    <a:pt x="126" y="31"/>
                  </a:cubicBezTo>
                  <a:cubicBezTo>
                    <a:pt x="182" y="13"/>
                    <a:pt x="274" y="49"/>
                    <a:pt x="259" y="121"/>
                  </a:cubicBezTo>
                  <a:cubicBezTo>
                    <a:pt x="257" y="128"/>
                    <a:pt x="266" y="132"/>
                    <a:pt x="270" y="126"/>
                  </a:cubicBezTo>
                  <a:cubicBezTo>
                    <a:pt x="279" y="107"/>
                    <a:pt x="297" y="94"/>
                    <a:pt x="319" y="102"/>
                  </a:cubicBezTo>
                  <a:cubicBezTo>
                    <a:pt x="343" y="113"/>
                    <a:pt x="352" y="146"/>
                    <a:pt x="331" y="165"/>
                  </a:cubicBezTo>
                  <a:cubicBezTo>
                    <a:pt x="327" y="169"/>
                    <a:pt x="331" y="177"/>
                    <a:pt x="337" y="175"/>
                  </a:cubicBezTo>
                  <a:cubicBezTo>
                    <a:pt x="386" y="156"/>
                    <a:pt x="416" y="229"/>
                    <a:pt x="375" y="258"/>
                  </a:cubicBezTo>
                  <a:cubicBezTo>
                    <a:pt x="355" y="272"/>
                    <a:pt x="325" y="274"/>
                    <a:pt x="301" y="274"/>
                  </a:cubicBezTo>
                  <a:cubicBezTo>
                    <a:pt x="293" y="274"/>
                    <a:pt x="293" y="286"/>
                    <a:pt x="301" y="286"/>
                  </a:cubicBezTo>
                  <a:cubicBezTo>
                    <a:pt x="338" y="287"/>
                    <a:pt x="392" y="279"/>
                    <a:pt x="405" y="238"/>
                  </a:cubicBezTo>
                  <a:cubicBezTo>
                    <a:pt x="416" y="201"/>
                    <a:pt x="387" y="158"/>
                    <a:pt x="350" y="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10167840" y="3192480"/>
              <a:ext cx="240840" cy="383760"/>
            </a:xfrm>
            <a:custGeom>
              <a:avLst/>
              <a:gdLst/>
              <a:ahLst/>
              <a:cxnLst/>
              <a:rect l="l" t="t" r="r" b="b"/>
              <a:pathLst>
                <a:path w="79" h="125" extrusionOk="0">
                  <a:moveTo>
                    <a:pt x="42" y="2"/>
                  </a:moveTo>
                  <a:cubicBezTo>
                    <a:pt x="41" y="0"/>
                    <a:pt x="37" y="0"/>
                    <a:pt x="36" y="2"/>
                  </a:cubicBezTo>
                  <a:cubicBezTo>
                    <a:pt x="24" y="16"/>
                    <a:pt x="13" y="29"/>
                    <a:pt x="2" y="44"/>
                  </a:cubicBezTo>
                  <a:cubicBezTo>
                    <a:pt x="0" y="46"/>
                    <a:pt x="3" y="50"/>
                    <a:pt x="6" y="50"/>
                  </a:cubicBezTo>
                  <a:cubicBezTo>
                    <a:pt x="9" y="50"/>
                    <a:pt x="13" y="50"/>
                    <a:pt x="17" y="50"/>
                  </a:cubicBezTo>
                  <a:cubicBezTo>
                    <a:pt x="17" y="73"/>
                    <a:pt x="16" y="97"/>
                    <a:pt x="17" y="120"/>
                  </a:cubicBezTo>
                  <a:cubicBezTo>
                    <a:pt x="17" y="122"/>
                    <a:pt x="18" y="123"/>
                    <a:pt x="19" y="123"/>
                  </a:cubicBezTo>
                  <a:cubicBezTo>
                    <a:pt x="19" y="124"/>
                    <a:pt x="20" y="124"/>
                    <a:pt x="21" y="124"/>
                  </a:cubicBezTo>
                  <a:cubicBezTo>
                    <a:pt x="34" y="125"/>
                    <a:pt x="46" y="125"/>
                    <a:pt x="58" y="124"/>
                  </a:cubicBezTo>
                  <a:cubicBezTo>
                    <a:pt x="61" y="124"/>
                    <a:pt x="63" y="122"/>
                    <a:pt x="63" y="120"/>
                  </a:cubicBezTo>
                  <a:cubicBezTo>
                    <a:pt x="63" y="97"/>
                    <a:pt x="63" y="74"/>
                    <a:pt x="63" y="50"/>
                  </a:cubicBezTo>
                  <a:cubicBezTo>
                    <a:pt x="66" y="50"/>
                    <a:pt x="69" y="50"/>
                    <a:pt x="73" y="50"/>
                  </a:cubicBezTo>
                  <a:cubicBezTo>
                    <a:pt x="76" y="50"/>
                    <a:pt x="79" y="46"/>
                    <a:pt x="77" y="44"/>
                  </a:cubicBezTo>
                  <a:cubicBezTo>
                    <a:pt x="66" y="29"/>
                    <a:pt x="54" y="16"/>
                    <a:pt x="42" y="2"/>
                  </a:cubicBezTo>
                  <a:close/>
                  <a:moveTo>
                    <a:pt x="26" y="116"/>
                  </a:moveTo>
                  <a:cubicBezTo>
                    <a:pt x="25" y="92"/>
                    <a:pt x="26" y="69"/>
                    <a:pt x="26" y="46"/>
                  </a:cubicBezTo>
                  <a:cubicBezTo>
                    <a:pt x="26" y="43"/>
                    <a:pt x="24" y="41"/>
                    <a:pt x="21" y="41"/>
                  </a:cubicBezTo>
                  <a:cubicBezTo>
                    <a:pt x="19" y="41"/>
                    <a:pt x="17" y="41"/>
                    <a:pt x="15" y="41"/>
                  </a:cubicBezTo>
                  <a:cubicBezTo>
                    <a:pt x="23" y="31"/>
                    <a:pt x="31" y="22"/>
                    <a:pt x="39" y="12"/>
                  </a:cubicBezTo>
                  <a:cubicBezTo>
                    <a:pt x="47" y="22"/>
                    <a:pt x="56" y="31"/>
                    <a:pt x="64" y="41"/>
                  </a:cubicBezTo>
                  <a:cubicBezTo>
                    <a:pt x="62" y="41"/>
                    <a:pt x="60" y="41"/>
                    <a:pt x="58" y="41"/>
                  </a:cubicBezTo>
                  <a:cubicBezTo>
                    <a:pt x="56" y="41"/>
                    <a:pt x="54" y="43"/>
                    <a:pt x="54" y="46"/>
                  </a:cubicBezTo>
                  <a:cubicBezTo>
                    <a:pt x="54" y="69"/>
                    <a:pt x="54" y="92"/>
                    <a:pt x="54" y="116"/>
                  </a:cubicBezTo>
                  <a:cubicBezTo>
                    <a:pt x="44" y="116"/>
                    <a:pt x="35" y="116"/>
                    <a:pt x="26" y="1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10425240" y="3257640"/>
              <a:ext cx="240840" cy="383760"/>
            </a:xfrm>
            <a:custGeom>
              <a:avLst/>
              <a:gdLst/>
              <a:ahLst/>
              <a:cxnLst/>
              <a:rect l="l" t="t" r="r" b="b"/>
              <a:pathLst>
                <a:path w="79" h="125" extrusionOk="0">
                  <a:moveTo>
                    <a:pt x="73" y="75"/>
                  </a:moveTo>
                  <a:cubicBezTo>
                    <a:pt x="70" y="75"/>
                    <a:pt x="67" y="75"/>
                    <a:pt x="63" y="75"/>
                  </a:cubicBezTo>
                  <a:cubicBezTo>
                    <a:pt x="64" y="52"/>
                    <a:pt x="63" y="29"/>
                    <a:pt x="63" y="5"/>
                  </a:cubicBezTo>
                  <a:cubicBezTo>
                    <a:pt x="63" y="3"/>
                    <a:pt x="61" y="1"/>
                    <a:pt x="59" y="1"/>
                  </a:cubicBezTo>
                  <a:cubicBezTo>
                    <a:pt x="47" y="0"/>
                    <a:pt x="34" y="0"/>
                    <a:pt x="22" y="1"/>
                  </a:cubicBezTo>
                  <a:cubicBezTo>
                    <a:pt x="21" y="1"/>
                    <a:pt x="20" y="1"/>
                    <a:pt x="19" y="2"/>
                  </a:cubicBezTo>
                  <a:cubicBezTo>
                    <a:pt x="18" y="3"/>
                    <a:pt x="17" y="4"/>
                    <a:pt x="17" y="5"/>
                  </a:cubicBezTo>
                  <a:cubicBezTo>
                    <a:pt x="17" y="29"/>
                    <a:pt x="18" y="52"/>
                    <a:pt x="17" y="75"/>
                  </a:cubicBezTo>
                  <a:cubicBezTo>
                    <a:pt x="14" y="75"/>
                    <a:pt x="10" y="75"/>
                    <a:pt x="6" y="75"/>
                  </a:cubicBezTo>
                  <a:cubicBezTo>
                    <a:pt x="3" y="75"/>
                    <a:pt x="0" y="79"/>
                    <a:pt x="2" y="82"/>
                  </a:cubicBezTo>
                  <a:cubicBezTo>
                    <a:pt x="13" y="96"/>
                    <a:pt x="25" y="110"/>
                    <a:pt x="37" y="124"/>
                  </a:cubicBezTo>
                  <a:cubicBezTo>
                    <a:pt x="38" y="125"/>
                    <a:pt x="41" y="125"/>
                    <a:pt x="43" y="124"/>
                  </a:cubicBezTo>
                  <a:cubicBezTo>
                    <a:pt x="54" y="110"/>
                    <a:pt x="65" y="96"/>
                    <a:pt x="76" y="83"/>
                  </a:cubicBezTo>
                  <a:cubicBezTo>
                    <a:pt x="79" y="80"/>
                    <a:pt x="77" y="75"/>
                    <a:pt x="73" y="75"/>
                  </a:cubicBezTo>
                  <a:close/>
                  <a:moveTo>
                    <a:pt x="15" y="84"/>
                  </a:moveTo>
                  <a:cubicBezTo>
                    <a:pt x="18" y="84"/>
                    <a:pt x="20" y="84"/>
                    <a:pt x="22" y="84"/>
                  </a:cubicBezTo>
                  <a:cubicBezTo>
                    <a:pt x="24" y="84"/>
                    <a:pt x="26" y="82"/>
                    <a:pt x="26" y="80"/>
                  </a:cubicBezTo>
                  <a:cubicBezTo>
                    <a:pt x="27" y="56"/>
                    <a:pt x="26" y="33"/>
                    <a:pt x="26" y="10"/>
                  </a:cubicBezTo>
                  <a:cubicBezTo>
                    <a:pt x="36" y="9"/>
                    <a:pt x="45" y="9"/>
                    <a:pt x="54" y="10"/>
                  </a:cubicBezTo>
                  <a:cubicBezTo>
                    <a:pt x="54" y="33"/>
                    <a:pt x="55" y="56"/>
                    <a:pt x="54" y="80"/>
                  </a:cubicBezTo>
                  <a:cubicBezTo>
                    <a:pt x="54" y="82"/>
                    <a:pt x="57" y="84"/>
                    <a:pt x="59" y="84"/>
                  </a:cubicBezTo>
                  <a:cubicBezTo>
                    <a:pt x="61" y="84"/>
                    <a:pt x="62" y="84"/>
                    <a:pt x="64" y="84"/>
                  </a:cubicBezTo>
                  <a:cubicBezTo>
                    <a:pt x="56" y="94"/>
                    <a:pt x="48" y="104"/>
                    <a:pt x="40" y="113"/>
                  </a:cubicBezTo>
                  <a:cubicBezTo>
                    <a:pt x="32" y="104"/>
                    <a:pt x="23" y="94"/>
                    <a:pt x="15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10032840" y="2711520"/>
              <a:ext cx="201240" cy="239400"/>
            </a:xfrm>
            <a:custGeom>
              <a:avLst/>
              <a:gdLst/>
              <a:ahLst/>
              <a:cxnLst/>
              <a:rect l="l" t="t" r="r" b="b"/>
              <a:pathLst>
                <a:path w="66" h="78" extrusionOk="0">
                  <a:moveTo>
                    <a:pt x="61" y="9"/>
                  </a:moveTo>
                  <a:cubicBezTo>
                    <a:pt x="66" y="9"/>
                    <a:pt x="66" y="0"/>
                    <a:pt x="61" y="0"/>
                  </a:cubicBezTo>
                  <a:cubicBezTo>
                    <a:pt x="28" y="4"/>
                    <a:pt x="0" y="40"/>
                    <a:pt x="8" y="73"/>
                  </a:cubicBezTo>
                  <a:cubicBezTo>
                    <a:pt x="9" y="78"/>
                    <a:pt x="18" y="76"/>
                    <a:pt x="17" y="70"/>
                  </a:cubicBezTo>
                  <a:cubicBezTo>
                    <a:pt x="10" y="44"/>
                    <a:pt x="34" y="12"/>
                    <a:pt x="61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10136160" y="2765520"/>
              <a:ext cx="107640" cy="68040"/>
            </a:xfrm>
            <a:custGeom>
              <a:avLst/>
              <a:gdLst/>
              <a:ahLst/>
              <a:cxnLst/>
              <a:rect l="l" t="t" r="r" b="b"/>
              <a:pathLst>
                <a:path w="35" h="22" extrusionOk="0">
                  <a:moveTo>
                    <a:pt x="27" y="1"/>
                  </a:moveTo>
                  <a:cubicBezTo>
                    <a:pt x="19" y="2"/>
                    <a:pt x="11" y="6"/>
                    <a:pt x="4" y="12"/>
                  </a:cubicBezTo>
                  <a:cubicBezTo>
                    <a:pt x="0" y="16"/>
                    <a:pt x="6" y="22"/>
                    <a:pt x="11" y="19"/>
                  </a:cubicBezTo>
                  <a:cubicBezTo>
                    <a:pt x="16" y="14"/>
                    <a:pt x="22" y="11"/>
                    <a:pt x="30" y="10"/>
                  </a:cubicBezTo>
                  <a:cubicBezTo>
                    <a:pt x="35" y="9"/>
                    <a:pt x="33" y="0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4200" rIns="91425" bIns="342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50"/>
          <p:cNvGrpSpPr/>
          <p:nvPr/>
        </p:nvGrpSpPr>
        <p:grpSpPr>
          <a:xfrm>
            <a:off x="7000920" y="2550960"/>
            <a:ext cx="1110960" cy="1141200"/>
            <a:chOff x="7000920" y="2550960"/>
            <a:chExt cx="1110960" cy="1141200"/>
          </a:xfrm>
        </p:grpSpPr>
        <p:sp>
          <p:nvSpPr>
            <p:cNvPr id="736" name="Google Shape;736;p50"/>
            <p:cNvSpPr/>
            <p:nvPr/>
          </p:nvSpPr>
          <p:spPr>
            <a:xfrm>
              <a:off x="7102440" y="3292560"/>
              <a:ext cx="215640" cy="253800"/>
            </a:xfrm>
            <a:custGeom>
              <a:avLst/>
              <a:gdLst/>
              <a:ahLst/>
              <a:cxnLst/>
              <a:rect l="l" t="t" r="r" b="b"/>
              <a:pathLst>
                <a:path w="77" h="91" extrusionOk="0">
                  <a:moveTo>
                    <a:pt x="45" y="53"/>
                  </a:moveTo>
                  <a:cubicBezTo>
                    <a:pt x="54" y="44"/>
                    <a:pt x="63" y="34"/>
                    <a:pt x="72" y="24"/>
                  </a:cubicBezTo>
                  <a:cubicBezTo>
                    <a:pt x="75" y="19"/>
                    <a:pt x="77" y="15"/>
                    <a:pt x="75" y="9"/>
                  </a:cubicBezTo>
                  <a:cubicBezTo>
                    <a:pt x="75" y="8"/>
                    <a:pt x="75" y="7"/>
                    <a:pt x="74" y="7"/>
                  </a:cubicBezTo>
                  <a:cubicBezTo>
                    <a:pt x="73" y="6"/>
                    <a:pt x="72" y="5"/>
                    <a:pt x="71" y="5"/>
                  </a:cubicBezTo>
                  <a:cubicBezTo>
                    <a:pt x="56" y="0"/>
                    <a:pt x="43" y="19"/>
                    <a:pt x="34" y="29"/>
                  </a:cubicBezTo>
                  <a:cubicBezTo>
                    <a:pt x="22" y="41"/>
                    <a:pt x="6" y="55"/>
                    <a:pt x="1" y="71"/>
                  </a:cubicBezTo>
                  <a:cubicBezTo>
                    <a:pt x="0" y="73"/>
                    <a:pt x="1" y="75"/>
                    <a:pt x="2" y="76"/>
                  </a:cubicBezTo>
                  <a:cubicBezTo>
                    <a:pt x="17" y="91"/>
                    <a:pt x="36" y="63"/>
                    <a:pt x="45" y="53"/>
                  </a:cubicBezTo>
                  <a:close/>
                  <a:moveTo>
                    <a:pt x="20" y="66"/>
                  </a:moveTo>
                  <a:cubicBezTo>
                    <a:pt x="18" y="68"/>
                    <a:pt x="11" y="74"/>
                    <a:pt x="10" y="73"/>
                  </a:cubicBezTo>
                  <a:cubicBezTo>
                    <a:pt x="9" y="68"/>
                    <a:pt x="19" y="59"/>
                    <a:pt x="22" y="55"/>
                  </a:cubicBezTo>
                  <a:cubicBezTo>
                    <a:pt x="26" y="50"/>
                    <a:pt x="30" y="46"/>
                    <a:pt x="34" y="41"/>
                  </a:cubicBezTo>
                  <a:cubicBezTo>
                    <a:pt x="39" y="36"/>
                    <a:pt x="58" y="12"/>
                    <a:pt x="67" y="13"/>
                  </a:cubicBezTo>
                  <a:cubicBezTo>
                    <a:pt x="67" y="21"/>
                    <a:pt x="44" y="41"/>
                    <a:pt x="40" y="45"/>
                  </a:cubicBezTo>
                  <a:cubicBezTo>
                    <a:pt x="36" y="50"/>
                    <a:pt x="31" y="54"/>
                    <a:pt x="27" y="59"/>
                  </a:cubicBezTo>
                  <a:cubicBezTo>
                    <a:pt x="25" y="61"/>
                    <a:pt x="23" y="64"/>
                    <a:pt x="20" y="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7172280" y="3336840"/>
              <a:ext cx="229680" cy="277560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40" y="31"/>
                  </a:moveTo>
                  <a:cubicBezTo>
                    <a:pt x="30" y="41"/>
                    <a:pt x="21" y="51"/>
                    <a:pt x="12" y="61"/>
                  </a:cubicBezTo>
                  <a:cubicBezTo>
                    <a:pt x="5" y="69"/>
                    <a:pt x="0" y="73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6"/>
                    <a:pt x="3" y="87"/>
                    <a:pt x="4" y="87"/>
                  </a:cubicBezTo>
                  <a:cubicBezTo>
                    <a:pt x="17" y="99"/>
                    <a:pt x="39" y="69"/>
                    <a:pt x="46" y="61"/>
                  </a:cubicBezTo>
                  <a:cubicBezTo>
                    <a:pt x="53" y="53"/>
                    <a:pt x="82" y="30"/>
                    <a:pt x="75" y="16"/>
                  </a:cubicBezTo>
                  <a:cubicBezTo>
                    <a:pt x="66" y="0"/>
                    <a:pt x="45" y="26"/>
                    <a:pt x="40" y="31"/>
                  </a:cubicBezTo>
                  <a:close/>
                  <a:moveTo>
                    <a:pt x="10" y="80"/>
                  </a:moveTo>
                  <a:cubicBezTo>
                    <a:pt x="11" y="70"/>
                    <a:pt x="30" y="54"/>
                    <a:pt x="37" y="48"/>
                  </a:cubicBezTo>
                  <a:cubicBezTo>
                    <a:pt x="40" y="44"/>
                    <a:pt x="60" y="20"/>
                    <a:pt x="64" y="23"/>
                  </a:cubicBezTo>
                  <a:cubicBezTo>
                    <a:pt x="69" y="29"/>
                    <a:pt x="19" y="78"/>
                    <a:pt x="10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7000920" y="2550960"/>
              <a:ext cx="1110960" cy="1141200"/>
            </a:xfrm>
            <a:custGeom>
              <a:avLst/>
              <a:gdLst/>
              <a:ahLst/>
              <a:cxnLst/>
              <a:rect l="l" t="t" r="r" b="b"/>
              <a:pathLst>
                <a:path w="396" h="407" extrusionOk="0">
                  <a:moveTo>
                    <a:pt x="359" y="296"/>
                  </a:moveTo>
                  <a:cubicBezTo>
                    <a:pt x="322" y="259"/>
                    <a:pt x="281" y="225"/>
                    <a:pt x="242" y="190"/>
                  </a:cubicBezTo>
                  <a:cubicBezTo>
                    <a:pt x="265" y="167"/>
                    <a:pt x="288" y="144"/>
                    <a:pt x="311" y="120"/>
                  </a:cubicBezTo>
                  <a:cubicBezTo>
                    <a:pt x="317" y="115"/>
                    <a:pt x="322" y="109"/>
                    <a:pt x="327" y="104"/>
                  </a:cubicBezTo>
                  <a:cubicBezTo>
                    <a:pt x="336" y="97"/>
                    <a:pt x="340" y="98"/>
                    <a:pt x="350" y="96"/>
                  </a:cubicBezTo>
                  <a:cubicBezTo>
                    <a:pt x="353" y="95"/>
                    <a:pt x="355" y="95"/>
                    <a:pt x="358" y="93"/>
                  </a:cubicBezTo>
                  <a:cubicBezTo>
                    <a:pt x="369" y="86"/>
                    <a:pt x="377" y="65"/>
                    <a:pt x="382" y="54"/>
                  </a:cubicBezTo>
                  <a:cubicBezTo>
                    <a:pt x="388" y="43"/>
                    <a:pt x="387" y="41"/>
                    <a:pt x="379" y="31"/>
                  </a:cubicBezTo>
                  <a:cubicBezTo>
                    <a:pt x="370" y="22"/>
                    <a:pt x="366" y="15"/>
                    <a:pt x="355" y="21"/>
                  </a:cubicBezTo>
                  <a:cubicBezTo>
                    <a:pt x="342" y="28"/>
                    <a:pt x="321" y="37"/>
                    <a:pt x="311" y="48"/>
                  </a:cubicBezTo>
                  <a:cubicBezTo>
                    <a:pt x="309" y="51"/>
                    <a:pt x="309" y="52"/>
                    <a:pt x="308" y="55"/>
                  </a:cubicBezTo>
                  <a:cubicBezTo>
                    <a:pt x="308" y="58"/>
                    <a:pt x="308" y="61"/>
                    <a:pt x="308" y="63"/>
                  </a:cubicBezTo>
                  <a:cubicBezTo>
                    <a:pt x="306" y="70"/>
                    <a:pt x="302" y="76"/>
                    <a:pt x="297" y="81"/>
                  </a:cubicBezTo>
                  <a:cubicBezTo>
                    <a:pt x="292" y="86"/>
                    <a:pt x="287" y="91"/>
                    <a:pt x="282" y="96"/>
                  </a:cubicBezTo>
                  <a:cubicBezTo>
                    <a:pt x="259" y="119"/>
                    <a:pt x="235" y="142"/>
                    <a:pt x="212" y="165"/>
                  </a:cubicBezTo>
                  <a:cubicBezTo>
                    <a:pt x="194" y="149"/>
                    <a:pt x="175" y="132"/>
                    <a:pt x="157" y="115"/>
                  </a:cubicBezTo>
                  <a:cubicBezTo>
                    <a:pt x="174" y="90"/>
                    <a:pt x="177" y="58"/>
                    <a:pt x="158" y="33"/>
                  </a:cubicBezTo>
                  <a:cubicBezTo>
                    <a:pt x="139" y="8"/>
                    <a:pt x="112" y="0"/>
                    <a:pt x="82" y="6"/>
                  </a:cubicBezTo>
                  <a:cubicBezTo>
                    <a:pt x="78" y="7"/>
                    <a:pt x="76" y="12"/>
                    <a:pt x="78" y="15"/>
                  </a:cubicBezTo>
                  <a:cubicBezTo>
                    <a:pt x="84" y="25"/>
                    <a:pt x="90" y="35"/>
                    <a:pt x="95" y="45"/>
                  </a:cubicBezTo>
                  <a:cubicBezTo>
                    <a:pt x="97" y="48"/>
                    <a:pt x="99" y="52"/>
                    <a:pt x="101" y="55"/>
                  </a:cubicBezTo>
                  <a:cubicBezTo>
                    <a:pt x="102" y="57"/>
                    <a:pt x="103" y="59"/>
                    <a:pt x="103" y="60"/>
                  </a:cubicBezTo>
                  <a:cubicBezTo>
                    <a:pt x="101" y="70"/>
                    <a:pt x="95" y="80"/>
                    <a:pt x="91" y="89"/>
                  </a:cubicBezTo>
                  <a:cubicBezTo>
                    <a:pt x="86" y="89"/>
                    <a:pt x="80" y="89"/>
                    <a:pt x="74" y="89"/>
                  </a:cubicBezTo>
                  <a:cubicBezTo>
                    <a:pt x="71" y="88"/>
                    <a:pt x="64" y="87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1" y="74"/>
                    <a:pt x="43" y="59"/>
                    <a:pt x="35" y="45"/>
                  </a:cubicBezTo>
                  <a:cubicBezTo>
                    <a:pt x="33" y="41"/>
                    <a:pt x="28" y="41"/>
                    <a:pt x="25" y="44"/>
                  </a:cubicBezTo>
                  <a:cubicBezTo>
                    <a:pt x="0" y="66"/>
                    <a:pt x="0" y="107"/>
                    <a:pt x="20" y="133"/>
                  </a:cubicBezTo>
                  <a:cubicBezTo>
                    <a:pt x="44" y="163"/>
                    <a:pt x="78" y="166"/>
                    <a:pt x="112" y="156"/>
                  </a:cubicBezTo>
                  <a:cubicBezTo>
                    <a:pt x="130" y="175"/>
                    <a:pt x="148" y="193"/>
                    <a:pt x="166" y="212"/>
                  </a:cubicBezTo>
                  <a:cubicBezTo>
                    <a:pt x="164" y="214"/>
                    <a:pt x="162" y="216"/>
                    <a:pt x="160" y="218"/>
                  </a:cubicBezTo>
                  <a:cubicBezTo>
                    <a:pt x="153" y="211"/>
                    <a:pt x="145" y="204"/>
                    <a:pt x="138" y="198"/>
                  </a:cubicBezTo>
                  <a:cubicBezTo>
                    <a:pt x="135" y="196"/>
                    <a:pt x="132" y="195"/>
                    <a:pt x="129" y="198"/>
                  </a:cubicBezTo>
                  <a:cubicBezTo>
                    <a:pt x="124" y="203"/>
                    <a:pt x="118" y="209"/>
                    <a:pt x="115" y="215"/>
                  </a:cubicBezTo>
                  <a:cubicBezTo>
                    <a:pt x="110" y="224"/>
                    <a:pt x="115" y="234"/>
                    <a:pt x="111" y="244"/>
                  </a:cubicBezTo>
                  <a:cubicBezTo>
                    <a:pt x="110" y="247"/>
                    <a:pt x="87" y="248"/>
                    <a:pt x="82" y="250"/>
                  </a:cubicBezTo>
                  <a:cubicBezTo>
                    <a:pt x="73" y="254"/>
                    <a:pt x="65" y="262"/>
                    <a:pt x="58" y="269"/>
                  </a:cubicBezTo>
                  <a:cubicBezTo>
                    <a:pt x="48" y="278"/>
                    <a:pt x="39" y="288"/>
                    <a:pt x="31" y="298"/>
                  </a:cubicBezTo>
                  <a:cubicBezTo>
                    <a:pt x="24" y="306"/>
                    <a:pt x="13" y="316"/>
                    <a:pt x="9" y="325"/>
                  </a:cubicBezTo>
                  <a:cubicBezTo>
                    <a:pt x="2" y="339"/>
                    <a:pt x="17" y="350"/>
                    <a:pt x="25" y="360"/>
                  </a:cubicBezTo>
                  <a:cubicBezTo>
                    <a:pt x="37" y="372"/>
                    <a:pt x="53" y="392"/>
                    <a:pt x="68" y="399"/>
                  </a:cubicBezTo>
                  <a:cubicBezTo>
                    <a:pt x="84" y="407"/>
                    <a:pt x="96" y="388"/>
                    <a:pt x="106" y="377"/>
                  </a:cubicBezTo>
                  <a:cubicBezTo>
                    <a:pt x="122" y="362"/>
                    <a:pt x="139" y="346"/>
                    <a:pt x="152" y="328"/>
                  </a:cubicBezTo>
                  <a:cubicBezTo>
                    <a:pt x="156" y="323"/>
                    <a:pt x="158" y="319"/>
                    <a:pt x="159" y="312"/>
                  </a:cubicBezTo>
                  <a:cubicBezTo>
                    <a:pt x="160" y="299"/>
                    <a:pt x="155" y="294"/>
                    <a:pt x="171" y="291"/>
                  </a:cubicBezTo>
                  <a:cubicBezTo>
                    <a:pt x="186" y="289"/>
                    <a:pt x="195" y="283"/>
                    <a:pt x="205" y="272"/>
                  </a:cubicBezTo>
                  <a:cubicBezTo>
                    <a:pt x="208" y="269"/>
                    <a:pt x="208" y="266"/>
                    <a:pt x="205" y="263"/>
                  </a:cubicBezTo>
                  <a:cubicBezTo>
                    <a:pt x="199" y="257"/>
                    <a:pt x="193" y="250"/>
                    <a:pt x="187" y="244"/>
                  </a:cubicBezTo>
                  <a:cubicBezTo>
                    <a:pt x="189" y="242"/>
                    <a:pt x="190" y="241"/>
                    <a:pt x="192" y="239"/>
                  </a:cubicBezTo>
                  <a:cubicBezTo>
                    <a:pt x="215" y="262"/>
                    <a:pt x="237" y="285"/>
                    <a:pt x="260" y="309"/>
                  </a:cubicBezTo>
                  <a:cubicBezTo>
                    <a:pt x="272" y="321"/>
                    <a:pt x="284" y="334"/>
                    <a:pt x="297" y="346"/>
                  </a:cubicBezTo>
                  <a:cubicBezTo>
                    <a:pt x="309" y="359"/>
                    <a:pt x="321" y="374"/>
                    <a:pt x="337" y="381"/>
                  </a:cubicBezTo>
                  <a:cubicBezTo>
                    <a:pt x="361" y="390"/>
                    <a:pt x="383" y="377"/>
                    <a:pt x="390" y="354"/>
                  </a:cubicBezTo>
                  <a:cubicBezTo>
                    <a:pt x="396" y="330"/>
                    <a:pt x="374" y="311"/>
                    <a:pt x="359" y="296"/>
                  </a:cubicBezTo>
                  <a:close/>
                  <a:moveTo>
                    <a:pt x="275" y="115"/>
                  </a:moveTo>
                  <a:cubicBezTo>
                    <a:pt x="287" y="103"/>
                    <a:pt x="310" y="87"/>
                    <a:pt x="316" y="71"/>
                  </a:cubicBezTo>
                  <a:cubicBezTo>
                    <a:pt x="317" y="67"/>
                    <a:pt x="315" y="58"/>
                    <a:pt x="316" y="56"/>
                  </a:cubicBezTo>
                  <a:cubicBezTo>
                    <a:pt x="318" y="51"/>
                    <a:pt x="330" y="46"/>
                    <a:pt x="334" y="44"/>
                  </a:cubicBezTo>
                  <a:cubicBezTo>
                    <a:pt x="340" y="40"/>
                    <a:pt x="347" y="37"/>
                    <a:pt x="353" y="33"/>
                  </a:cubicBezTo>
                  <a:cubicBezTo>
                    <a:pt x="361" y="28"/>
                    <a:pt x="362" y="27"/>
                    <a:pt x="368" y="34"/>
                  </a:cubicBezTo>
                  <a:cubicBezTo>
                    <a:pt x="374" y="39"/>
                    <a:pt x="377" y="41"/>
                    <a:pt x="375" y="48"/>
                  </a:cubicBezTo>
                  <a:cubicBezTo>
                    <a:pt x="374" y="54"/>
                    <a:pt x="368" y="61"/>
                    <a:pt x="365" y="67"/>
                  </a:cubicBezTo>
                  <a:cubicBezTo>
                    <a:pt x="362" y="72"/>
                    <a:pt x="359" y="80"/>
                    <a:pt x="354" y="84"/>
                  </a:cubicBezTo>
                  <a:cubicBezTo>
                    <a:pt x="349" y="88"/>
                    <a:pt x="343" y="87"/>
                    <a:pt x="336" y="89"/>
                  </a:cubicBezTo>
                  <a:cubicBezTo>
                    <a:pt x="319" y="92"/>
                    <a:pt x="306" y="112"/>
                    <a:pt x="294" y="125"/>
                  </a:cubicBezTo>
                  <a:cubicBezTo>
                    <a:pt x="275" y="145"/>
                    <a:pt x="255" y="165"/>
                    <a:pt x="235" y="185"/>
                  </a:cubicBezTo>
                  <a:cubicBezTo>
                    <a:pt x="229" y="180"/>
                    <a:pt x="224" y="176"/>
                    <a:pt x="219" y="171"/>
                  </a:cubicBezTo>
                  <a:cubicBezTo>
                    <a:pt x="238" y="152"/>
                    <a:pt x="257" y="133"/>
                    <a:pt x="275" y="115"/>
                  </a:cubicBezTo>
                  <a:close/>
                  <a:moveTo>
                    <a:pt x="60" y="88"/>
                  </a:moveTo>
                  <a:cubicBezTo>
                    <a:pt x="57" y="89"/>
                    <a:pt x="58" y="88"/>
                    <a:pt x="60" y="88"/>
                  </a:cubicBezTo>
                  <a:close/>
                  <a:moveTo>
                    <a:pt x="186" y="274"/>
                  </a:moveTo>
                  <a:cubicBezTo>
                    <a:pt x="176" y="281"/>
                    <a:pt x="170" y="277"/>
                    <a:pt x="160" y="279"/>
                  </a:cubicBezTo>
                  <a:cubicBezTo>
                    <a:pt x="150" y="281"/>
                    <a:pt x="146" y="286"/>
                    <a:pt x="146" y="296"/>
                  </a:cubicBezTo>
                  <a:cubicBezTo>
                    <a:pt x="146" y="305"/>
                    <a:pt x="148" y="311"/>
                    <a:pt x="144" y="319"/>
                  </a:cubicBezTo>
                  <a:cubicBezTo>
                    <a:pt x="140" y="327"/>
                    <a:pt x="132" y="334"/>
                    <a:pt x="125" y="341"/>
                  </a:cubicBezTo>
                  <a:cubicBezTo>
                    <a:pt x="118" y="348"/>
                    <a:pt x="110" y="356"/>
                    <a:pt x="103" y="364"/>
                  </a:cubicBezTo>
                  <a:cubicBezTo>
                    <a:pt x="98" y="369"/>
                    <a:pt x="93" y="374"/>
                    <a:pt x="88" y="379"/>
                  </a:cubicBezTo>
                  <a:cubicBezTo>
                    <a:pt x="82" y="384"/>
                    <a:pt x="82" y="386"/>
                    <a:pt x="74" y="385"/>
                  </a:cubicBezTo>
                  <a:cubicBezTo>
                    <a:pt x="60" y="383"/>
                    <a:pt x="45" y="363"/>
                    <a:pt x="36" y="353"/>
                  </a:cubicBezTo>
                  <a:cubicBezTo>
                    <a:pt x="30" y="346"/>
                    <a:pt x="20" y="338"/>
                    <a:pt x="22" y="329"/>
                  </a:cubicBezTo>
                  <a:cubicBezTo>
                    <a:pt x="23" y="321"/>
                    <a:pt x="40" y="306"/>
                    <a:pt x="46" y="299"/>
                  </a:cubicBezTo>
                  <a:cubicBezTo>
                    <a:pt x="59" y="284"/>
                    <a:pt x="77" y="261"/>
                    <a:pt x="98" y="259"/>
                  </a:cubicBezTo>
                  <a:cubicBezTo>
                    <a:pt x="108" y="258"/>
                    <a:pt x="119" y="259"/>
                    <a:pt x="123" y="247"/>
                  </a:cubicBezTo>
                  <a:cubicBezTo>
                    <a:pt x="126" y="239"/>
                    <a:pt x="123" y="231"/>
                    <a:pt x="125" y="223"/>
                  </a:cubicBezTo>
                  <a:cubicBezTo>
                    <a:pt x="126" y="219"/>
                    <a:pt x="130" y="214"/>
                    <a:pt x="134" y="210"/>
                  </a:cubicBezTo>
                  <a:cubicBezTo>
                    <a:pt x="154" y="228"/>
                    <a:pt x="174" y="248"/>
                    <a:pt x="193" y="268"/>
                  </a:cubicBezTo>
                  <a:cubicBezTo>
                    <a:pt x="191" y="270"/>
                    <a:pt x="189" y="272"/>
                    <a:pt x="186" y="274"/>
                  </a:cubicBezTo>
                  <a:close/>
                  <a:moveTo>
                    <a:pt x="180" y="238"/>
                  </a:moveTo>
                  <a:cubicBezTo>
                    <a:pt x="176" y="233"/>
                    <a:pt x="171" y="228"/>
                    <a:pt x="166" y="224"/>
                  </a:cubicBezTo>
                  <a:cubicBezTo>
                    <a:pt x="168" y="222"/>
                    <a:pt x="170" y="220"/>
                    <a:pt x="172" y="218"/>
                  </a:cubicBezTo>
                  <a:cubicBezTo>
                    <a:pt x="177" y="223"/>
                    <a:pt x="181" y="228"/>
                    <a:pt x="186" y="232"/>
                  </a:cubicBezTo>
                  <a:cubicBezTo>
                    <a:pt x="184" y="234"/>
                    <a:pt x="182" y="236"/>
                    <a:pt x="180" y="238"/>
                  </a:cubicBezTo>
                  <a:close/>
                  <a:moveTo>
                    <a:pt x="376" y="347"/>
                  </a:moveTo>
                  <a:cubicBezTo>
                    <a:pt x="375" y="363"/>
                    <a:pt x="364" y="376"/>
                    <a:pt x="346" y="371"/>
                  </a:cubicBezTo>
                  <a:cubicBezTo>
                    <a:pt x="333" y="368"/>
                    <a:pt x="323" y="356"/>
                    <a:pt x="313" y="346"/>
                  </a:cubicBezTo>
                  <a:cubicBezTo>
                    <a:pt x="265" y="297"/>
                    <a:pt x="217" y="247"/>
                    <a:pt x="168" y="197"/>
                  </a:cubicBezTo>
                  <a:cubicBezTo>
                    <a:pt x="152" y="180"/>
                    <a:pt x="135" y="162"/>
                    <a:pt x="118" y="145"/>
                  </a:cubicBezTo>
                  <a:cubicBezTo>
                    <a:pt x="118" y="145"/>
                    <a:pt x="118" y="145"/>
                    <a:pt x="118" y="145"/>
                  </a:cubicBezTo>
                  <a:cubicBezTo>
                    <a:pt x="117" y="144"/>
                    <a:pt x="115" y="143"/>
                    <a:pt x="112" y="144"/>
                  </a:cubicBezTo>
                  <a:cubicBezTo>
                    <a:pt x="85" y="152"/>
                    <a:pt x="59" y="153"/>
                    <a:pt x="36" y="133"/>
                  </a:cubicBezTo>
                  <a:cubicBezTo>
                    <a:pt x="16" y="114"/>
                    <a:pt x="11" y="80"/>
                    <a:pt x="29" y="58"/>
                  </a:cubicBezTo>
                  <a:cubicBezTo>
                    <a:pt x="33" y="65"/>
                    <a:pt x="37" y="72"/>
                    <a:pt x="41" y="79"/>
                  </a:cubicBezTo>
                  <a:cubicBezTo>
                    <a:pt x="44" y="84"/>
                    <a:pt x="48" y="95"/>
                    <a:pt x="53" y="98"/>
                  </a:cubicBezTo>
                  <a:cubicBezTo>
                    <a:pt x="63" y="105"/>
                    <a:pt x="84" y="101"/>
                    <a:pt x="95" y="102"/>
                  </a:cubicBezTo>
                  <a:cubicBezTo>
                    <a:pt x="98" y="102"/>
                    <a:pt x="100" y="100"/>
                    <a:pt x="101" y="97"/>
                  </a:cubicBezTo>
                  <a:cubicBezTo>
                    <a:pt x="105" y="87"/>
                    <a:pt x="116" y="69"/>
                    <a:pt x="115" y="58"/>
                  </a:cubicBezTo>
                  <a:cubicBezTo>
                    <a:pt x="115" y="53"/>
                    <a:pt x="110" y="47"/>
                    <a:pt x="108" y="42"/>
                  </a:cubicBezTo>
                  <a:cubicBezTo>
                    <a:pt x="103" y="34"/>
                    <a:pt x="98" y="25"/>
                    <a:pt x="93" y="16"/>
                  </a:cubicBezTo>
                  <a:cubicBezTo>
                    <a:pt x="114" y="14"/>
                    <a:pt x="131" y="20"/>
                    <a:pt x="146" y="38"/>
                  </a:cubicBezTo>
                  <a:cubicBezTo>
                    <a:pt x="166" y="60"/>
                    <a:pt x="162" y="90"/>
                    <a:pt x="144" y="113"/>
                  </a:cubicBezTo>
                  <a:cubicBezTo>
                    <a:pt x="143" y="115"/>
                    <a:pt x="144" y="118"/>
                    <a:pt x="145" y="120"/>
                  </a:cubicBezTo>
                  <a:cubicBezTo>
                    <a:pt x="197" y="170"/>
                    <a:pt x="252" y="217"/>
                    <a:pt x="306" y="264"/>
                  </a:cubicBezTo>
                  <a:cubicBezTo>
                    <a:pt x="327" y="283"/>
                    <a:pt x="350" y="302"/>
                    <a:pt x="368" y="325"/>
                  </a:cubicBezTo>
                  <a:cubicBezTo>
                    <a:pt x="376" y="333"/>
                    <a:pt x="377" y="335"/>
                    <a:pt x="376" y="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7918560" y="3446640"/>
              <a:ext cx="120240" cy="120240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29" y="6"/>
                  </a:moveTo>
                  <a:cubicBezTo>
                    <a:pt x="21" y="0"/>
                    <a:pt x="11" y="5"/>
                    <a:pt x="5" y="12"/>
                  </a:cubicBezTo>
                  <a:cubicBezTo>
                    <a:pt x="5" y="12"/>
                    <a:pt x="5" y="12"/>
                    <a:pt x="4" y="13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0" y="23"/>
                    <a:pt x="2" y="33"/>
                    <a:pt x="10" y="38"/>
                  </a:cubicBezTo>
                  <a:cubicBezTo>
                    <a:pt x="19" y="43"/>
                    <a:pt x="30" y="39"/>
                    <a:pt x="36" y="31"/>
                  </a:cubicBezTo>
                  <a:cubicBezTo>
                    <a:pt x="43" y="22"/>
                    <a:pt x="37" y="12"/>
                    <a:pt x="29" y="6"/>
                  </a:cubicBezTo>
                  <a:close/>
                  <a:moveTo>
                    <a:pt x="27" y="27"/>
                  </a:moveTo>
                  <a:cubicBezTo>
                    <a:pt x="24" y="30"/>
                    <a:pt x="19" y="32"/>
                    <a:pt x="15" y="30"/>
                  </a:cubicBezTo>
                  <a:cubicBezTo>
                    <a:pt x="11" y="28"/>
                    <a:pt x="10" y="22"/>
                    <a:pt x="12" y="17"/>
                  </a:cubicBezTo>
                  <a:cubicBezTo>
                    <a:pt x="15" y="13"/>
                    <a:pt x="21" y="11"/>
                    <a:pt x="25" y="14"/>
                  </a:cubicBezTo>
                  <a:cubicBezTo>
                    <a:pt x="29" y="18"/>
                    <a:pt x="32" y="23"/>
                    <a:pt x="27" y="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p50"/>
          <p:cNvGrpSpPr/>
          <p:nvPr/>
        </p:nvGrpSpPr>
        <p:grpSpPr>
          <a:xfrm>
            <a:off x="4127400" y="2604960"/>
            <a:ext cx="1198080" cy="1017360"/>
            <a:chOff x="4127400" y="2604960"/>
            <a:chExt cx="1198080" cy="1017360"/>
          </a:xfrm>
        </p:grpSpPr>
        <p:sp>
          <p:nvSpPr>
            <p:cNvPr id="741" name="Google Shape;741;p50"/>
            <p:cNvSpPr/>
            <p:nvPr/>
          </p:nvSpPr>
          <p:spPr>
            <a:xfrm>
              <a:off x="4492800" y="3465360"/>
              <a:ext cx="167760" cy="153720"/>
            </a:xfrm>
            <a:custGeom>
              <a:avLst/>
              <a:gdLst/>
              <a:ahLst/>
              <a:cxnLst/>
              <a:rect l="l" t="t" r="r" b="b"/>
              <a:pathLst>
                <a:path w="55" h="50" extrusionOk="0">
                  <a:moveTo>
                    <a:pt x="30" y="2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15" y="0"/>
                    <a:pt x="1" y="9"/>
                    <a:pt x="1" y="25"/>
                  </a:cubicBezTo>
                  <a:cubicBezTo>
                    <a:pt x="0" y="40"/>
                    <a:pt x="12" y="50"/>
                    <a:pt x="27" y="50"/>
                  </a:cubicBezTo>
                  <a:cubicBezTo>
                    <a:pt x="40" y="50"/>
                    <a:pt x="55" y="42"/>
                    <a:pt x="54" y="27"/>
                  </a:cubicBezTo>
                  <a:cubicBezTo>
                    <a:pt x="53" y="13"/>
                    <a:pt x="43" y="2"/>
                    <a:pt x="30" y="2"/>
                  </a:cubicBezTo>
                  <a:close/>
                  <a:moveTo>
                    <a:pt x="29" y="38"/>
                  </a:moveTo>
                  <a:cubicBezTo>
                    <a:pt x="22" y="38"/>
                    <a:pt x="15" y="36"/>
                    <a:pt x="13" y="29"/>
                  </a:cubicBezTo>
                  <a:cubicBezTo>
                    <a:pt x="10" y="19"/>
                    <a:pt x="19" y="12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30" y="14"/>
                  </a:cubicBezTo>
                  <a:cubicBezTo>
                    <a:pt x="36" y="14"/>
                    <a:pt x="40" y="19"/>
                    <a:pt x="42" y="25"/>
                  </a:cubicBezTo>
                  <a:cubicBezTo>
                    <a:pt x="43" y="33"/>
                    <a:pt x="36" y="38"/>
                    <a:pt x="29" y="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5037120" y="3462480"/>
              <a:ext cx="156960" cy="159840"/>
            </a:xfrm>
            <a:custGeom>
              <a:avLst/>
              <a:gdLst/>
              <a:ahLst/>
              <a:cxnLst/>
              <a:rect l="l" t="t" r="r" b="b"/>
              <a:pathLst>
                <a:path w="51" h="52" extrusionOk="0">
                  <a:moveTo>
                    <a:pt x="26" y="2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34"/>
                    <a:pt x="4" y="42"/>
                    <a:pt x="11" y="47"/>
                  </a:cubicBezTo>
                  <a:cubicBezTo>
                    <a:pt x="16" y="50"/>
                    <a:pt x="23" y="50"/>
                    <a:pt x="29" y="51"/>
                  </a:cubicBezTo>
                  <a:cubicBezTo>
                    <a:pt x="43" y="52"/>
                    <a:pt x="51" y="36"/>
                    <a:pt x="49" y="24"/>
                  </a:cubicBezTo>
                  <a:cubicBezTo>
                    <a:pt x="46" y="10"/>
                    <a:pt x="40" y="2"/>
                    <a:pt x="26" y="2"/>
                  </a:cubicBezTo>
                  <a:close/>
                  <a:moveTo>
                    <a:pt x="29" y="39"/>
                  </a:moveTo>
                  <a:cubicBezTo>
                    <a:pt x="21" y="38"/>
                    <a:pt x="14" y="37"/>
                    <a:pt x="12" y="28"/>
                  </a:cubicBezTo>
                  <a:cubicBezTo>
                    <a:pt x="11" y="19"/>
                    <a:pt x="17" y="13"/>
                    <a:pt x="26" y="14"/>
                  </a:cubicBezTo>
                  <a:cubicBezTo>
                    <a:pt x="33" y="14"/>
                    <a:pt x="34" y="16"/>
                    <a:pt x="36" y="23"/>
                  </a:cubicBezTo>
                  <a:cubicBezTo>
                    <a:pt x="38" y="29"/>
                    <a:pt x="37" y="39"/>
                    <a:pt x="29" y="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4127400" y="2604960"/>
              <a:ext cx="1198080" cy="847440"/>
            </a:xfrm>
            <a:custGeom>
              <a:avLst/>
              <a:gdLst/>
              <a:ahLst/>
              <a:cxnLst/>
              <a:rect l="l" t="t" r="r" b="b"/>
              <a:pathLst>
                <a:path w="391" h="276" extrusionOk="0">
                  <a:moveTo>
                    <a:pt x="371" y="83"/>
                  </a:moveTo>
                  <a:cubicBezTo>
                    <a:pt x="335" y="75"/>
                    <a:pt x="296" y="77"/>
                    <a:pt x="259" y="74"/>
                  </a:cubicBezTo>
                  <a:cubicBezTo>
                    <a:pt x="203" y="70"/>
                    <a:pt x="148" y="67"/>
                    <a:pt x="93" y="65"/>
                  </a:cubicBezTo>
                  <a:cubicBezTo>
                    <a:pt x="91" y="58"/>
                    <a:pt x="89" y="51"/>
                    <a:pt x="86" y="45"/>
                  </a:cubicBezTo>
                  <a:cubicBezTo>
                    <a:pt x="81" y="33"/>
                    <a:pt x="69" y="30"/>
                    <a:pt x="57" y="26"/>
                  </a:cubicBezTo>
                  <a:cubicBezTo>
                    <a:pt x="58" y="22"/>
                    <a:pt x="56" y="19"/>
                    <a:pt x="51" y="16"/>
                  </a:cubicBezTo>
                  <a:cubicBezTo>
                    <a:pt x="45" y="12"/>
                    <a:pt x="37" y="10"/>
                    <a:pt x="30" y="8"/>
                  </a:cubicBezTo>
                  <a:cubicBezTo>
                    <a:pt x="21" y="5"/>
                    <a:pt x="0" y="0"/>
                    <a:pt x="0" y="17"/>
                  </a:cubicBezTo>
                  <a:cubicBezTo>
                    <a:pt x="0" y="29"/>
                    <a:pt x="16" y="34"/>
                    <a:pt x="26" y="37"/>
                  </a:cubicBezTo>
                  <a:cubicBezTo>
                    <a:pt x="34" y="40"/>
                    <a:pt x="45" y="42"/>
                    <a:pt x="52" y="37"/>
                  </a:cubicBezTo>
                  <a:cubicBezTo>
                    <a:pt x="59" y="40"/>
                    <a:pt x="66" y="41"/>
                    <a:pt x="71" y="47"/>
                  </a:cubicBezTo>
                  <a:cubicBezTo>
                    <a:pt x="78" y="54"/>
                    <a:pt x="78" y="64"/>
                    <a:pt x="80" y="73"/>
                  </a:cubicBezTo>
                  <a:cubicBezTo>
                    <a:pt x="85" y="92"/>
                    <a:pt x="90" y="112"/>
                    <a:pt x="95" y="131"/>
                  </a:cubicBezTo>
                  <a:cubicBezTo>
                    <a:pt x="104" y="164"/>
                    <a:pt x="114" y="196"/>
                    <a:pt x="121" y="229"/>
                  </a:cubicBezTo>
                  <a:cubicBezTo>
                    <a:pt x="111" y="232"/>
                    <a:pt x="104" y="241"/>
                    <a:pt x="104" y="252"/>
                  </a:cubicBezTo>
                  <a:cubicBezTo>
                    <a:pt x="105" y="270"/>
                    <a:pt x="122" y="274"/>
                    <a:pt x="136" y="274"/>
                  </a:cubicBezTo>
                  <a:cubicBezTo>
                    <a:pt x="204" y="276"/>
                    <a:pt x="272" y="275"/>
                    <a:pt x="340" y="275"/>
                  </a:cubicBezTo>
                  <a:cubicBezTo>
                    <a:pt x="348" y="275"/>
                    <a:pt x="348" y="263"/>
                    <a:pt x="340" y="263"/>
                  </a:cubicBezTo>
                  <a:cubicBezTo>
                    <a:pt x="300" y="263"/>
                    <a:pt x="260" y="263"/>
                    <a:pt x="220" y="263"/>
                  </a:cubicBezTo>
                  <a:cubicBezTo>
                    <a:pt x="198" y="263"/>
                    <a:pt x="177" y="263"/>
                    <a:pt x="155" y="263"/>
                  </a:cubicBezTo>
                  <a:cubicBezTo>
                    <a:pt x="147" y="262"/>
                    <a:pt x="125" y="266"/>
                    <a:pt x="119" y="258"/>
                  </a:cubicBezTo>
                  <a:cubicBezTo>
                    <a:pt x="113" y="250"/>
                    <a:pt x="120" y="240"/>
                    <a:pt x="128" y="239"/>
                  </a:cubicBezTo>
                  <a:cubicBezTo>
                    <a:pt x="186" y="240"/>
                    <a:pt x="244" y="239"/>
                    <a:pt x="302" y="240"/>
                  </a:cubicBezTo>
                  <a:cubicBezTo>
                    <a:pt x="316" y="240"/>
                    <a:pt x="341" y="242"/>
                    <a:pt x="351" y="230"/>
                  </a:cubicBezTo>
                  <a:cubicBezTo>
                    <a:pt x="355" y="224"/>
                    <a:pt x="356" y="216"/>
                    <a:pt x="358" y="210"/>
                  </a:cubicBezTo>
                  <a:cubicBezTo>
                    <a:pt x="363" y="196"/>
                    <a:pt x="367" y="183"/>
                    <a:pt x="371" y="169"/>
                  </a:cubicBezTo>
                  <a:cubicBezTo>
                    <a:pt x="378" y="148"/>
                    <a:pt x="387" y="126"/>
                    <a:pt x="390" y="104"/>
                  </a:cubicBezTo>
                  <a:cubicBezTo>
                    <a:pt x="391" y="90"/>
                    <a:pt x="384" y="85"/>
                    <a:pt x="371" y="83"/>
                  </a:cubicBezTo>
                  <a:close/>
                  <a:moveTo>
                    <a:pt x="27" y="28"/>
                  </a:moveTo>
                  <a:cubicBezTo>
                    <a:pt x="24" y="27"/>
                    <a:pt x="12" y="23"/>
                    <a:pt x="10" y="19"/>
                  </a:cubicBezTo>
                  <a:cubicBezTo>
                    <a:pt x="9" y="16"/>
                    <a:pt x="12" y="14"/>
                    <a:pt x="14" y="13"/>
                  </a:cubicBezTo>
                  <a:cubicBezTo>
                    <a:pt x="16" y="13"/>
                    <a:pt x="17" y="14"/>
                    <a:pt x="19" y="14"/>
                  </a:cubicBezTo>
                  <a:cubicBezTo>
                    <a:pt x="22" y="15"/>
                    <a:pt x="26" y="16"/>
                    <a:pt x="30" y="17"/>
                  </a:cubicBezTo>
                  <a:cubicBezTo>
                    <a:pt x="34" y="19"/>
                    <a:pt x="38" y="20"/>
                    <a:pt x="42" y="22"/>
                  </a:cubicBezTo>
                  <a:cubicBezTo>
                    <a:pt x="47" y="24"/>
                    <a:pt x="49" y="24"/>
                    <a:pt x="48" y="29"/>
                  </a:cubicBezTo>
                  <a:cubicBezTo>
                    <a:pt x="45" y="35"/>
                    <a:pt x="31" y="29"/>
                    <a:pt x="27" y="28"/>
                  </a:cubicBezTo>
                  <a:close/>
                  <a:moveTo>
                    <a:pt x="378" y="98"/>
                  </a:moveTo>
                  <a:cubicBezTo>
                    <a:pt x="381" y="105"/>
                    <a:pt x="373" y="122"/>
                    <a:pt x="371" y="128"/>
                  </a:cubicBezTo>
                  <a:cubicBezTo>
                    <a:pt x="371" y="130"/>
                    <a:pt x="370" y="132"/>
                    <a:pt x="370" y="134"/>
                  </a:cubicBezTo>
                  <a:cubicBezTo>
                    <a:pt x="353" y="133"/>
                    <a:pt x="336" y="132"/>
                    <a:pt x="320" y="131"/>
                  </a:cubicBezTo>
                  <a:cubicBezTo>
                    <a:pt x="323" y="117"/>
                    <a:pt x="326" y="104"/>
                    <a:pt x="330" y="91"/>
                  </a:cubicBezTo>
                  <a:cubicBezTo>
                    <a:pt x="346" y="91"/>
                    <a:pt x="374" y="91"/>
                    <a:pt x="378" y="98"/>
                  </a:cubicBezTo>
                  <a:close/>
                  <a:moveTo>
                    <a:pt x="358" y="171"/>
                  </a:moveTo>
                  <a:cubicBezTo>
                    <a:pt x="357" y="174"/>
                    <a:pt x="356" y="177"/>
                    <a:pt x="355" y="180"/>
                  </a:cubicBezTo>
                  <a:cubicBezTo>
                    <a:pt x="340" y="179"/>
                    <a:pt x="325" y="179"/>
                    <a:pt x="310" y="178"/>
                  </a:cubicBezTo>
                  <a:cubicBezTo>
                    <a:pt x="312" y="165"/>
                    <a:pt x="315" y="152"/>
                    <a:pt x="318" y="140"/>
                  </a:cubicBezTo>
                  <a:cubicBezTo>
                    <a:pt x="334" y="141"/>
                    <a:pt x="351" y="142"/>
                    <a:pt x="367" y="143"/>
                  </a:cubicBezTo>
                  <a:cubicBezTo>
                    <a:pt x="364" y="152"/>
                    <a:pt x="361" y="162"/>
                    <a:pt x="358" y="171"/>
                  </a:cubicBezTo>
                  <a:close/>
                  <a:moveTo>
                    <a:pt x="260" y="228"/>
                  </a:moveTo>
                  <a:cubicBezTo>
                    <a:pt x="261" y="214"/>
                    <a:pt x="261" y="200"/>
                    <a:pt x="262" y="186"/>
                  </a:cubicBezTo>
                  <a:cubicBezTo>
                    <a:pt x="275" y="186"/>
                    <a:pt x="287" y="187"/>
                    <a:pt x="299" y="187"/>
                  </a:cubicBezTo>
                  <a:cubicBezTo>
                    <a:pt x="296" y="201"/>
                    <a:pt x="293" y="214"/>
                    <a:pt x="291" y="228"/>
                  </a:cubicBezTo>
                  <a:cubicBezTo>
                    <a:pt x="280" y="228"/>
                    <a:pt x="270" y="228"/>
                    <a:pt x="260" y="228"/>
                  </a:cubicBezTo>
                  <a:close/>
                  <a:moveTo>
                    <a:pt x="263" y="177"/>
                  </a:moveTo>
                  <a:cubicBezTo>
                    <a:pt x="264" y="163"/>
                    <a:pt x="265" y="149"/>
                    <a:pt x="266" y="136"/>
                  </a:cubicBezTo>
                  <a:cubicBezTo>
                    <a:pt x="280" y="137"/>
                    <a:pt x="294" y="138"/>
                    <a:pt x="309" y="139"/>
                  </a:cubicBezTo>
                  <a:cubicBezTo>
                    <a:pt x="306" y="152"/>
                    <a:pt x="303" y="165"/>
                    <a:pt x="301" y="178"/>
                  </a:cubicBezTo>
                  <a:cubicBezTo>
                    <a:pt x="288" y="178"/>
                    <a:pt x="276" y="177"/>
                    <a:pt x="263" y="177"/>
                  </a:cubicBezTo>
                  <a:close/>
                  <a:moveTo>
                    <a:pt x="133" y="227"/>
                  </a:moveTo>
                  <a:cubicBezTo>
                    <a:pt x="130" y="212"/>
                    <a:pt x="126" y="197"/>
                    <a:pt x="122" y="182"/>
                  </a:cubicBezTo>
                  <a:cubicBezTo>
                    <a:pt x="133" y="183"/>
                    <a:pt x="145" y="183"/>
                    <a:pt x="156" y="183"/>
                  </a:cubicBezTo>
                  <a:cubicBezTo>
                    <a:pt x="160" y="198"/>
                    <a:pt x="163" y="213"/>
                    <a:pt x="167" y="228"/>
                  </a:cubicBezTo>
                  <a:cubicBezTo>
                    <a:pt x="156" y="227"/>
                    <a:pt x="144" y="227"/>
                    <a:pt x="133" y="227"/>
                  </a:cubicBezTo>
                  <a:close/>
                  <a:moveTo>
                    <a:pt x="105" y="123"/>
                  </a:moveTo>
                  <a:cubicBezTo>
                    <a:pt x="119" y="124"/>
                    <a:pt x="132" y="125"/>
                    <a:pt x="145" y="126"/>
                  </a:cubicBezTo>
                  <a:cubicBezTo>
                    <a:pt x="148" y="142"/>
                    <a:pt x="151" y="158"/>
                    <a:pt x="155" y="174"/>
                  </a:cubicBezTo>
                  <a:cubicBezTo>
                    <a:pt x="143" y="174"/>
                    <a:pt x="131" y="173"/>
                    <a:pt x="119" y="173"/>
                  </a:cubicBezTo>
                  <a:cubicBezTo>
                    <a:pt x="115" y="156"/>
                    <a:pt x="110" y="139"/>
                    <a:pt x="105" y="123"/>
                  </a:cubicBezTo>
                  <a:close/>
                  <a:moveTo>
                    <a:pt x="176" y="228"/>
                  </a:moveTo>
                  <a:cubicBezTo>
                    <a:pt x="172" y="213"/>
                    <a:pt x="169" y="198"/>
                    <a:pt x="166" y="184"/>
                  </a:cubicBezTo>
                  <a:cubicBezTo>
                    <a:pt x="178" y="184"/>
                    <a:pt x="191" y="184"/>
                    <a:pt x="204" y="185"/>
                  </a:cubicBezTo>
                  <a:cubicBezTo>
                    <a:pt x="205" y="199"/>
                    <a:pt x="206" y="214"/>
                    <a:pt x="207" y="228"/>
                  </a:cubicBezTo>
                  <a:cubicBezTo>
                    <a:pt x="197" y="228"/>
                    <a:pt x="186" y="228"/>
                    <a:pt x="176" y="228"/>
                  </a:cubicBezTo>
                  <a:cubicBezTo>
                    <a:pt x="176" y="228"/>
                    <a:pt x="176" y="228"/>
                    <a:pt x="176" y="228"/>
                  </a:cubicBezTo>
                  <a:close/>
                  <a:moveTo>
                    <a:pt x="164" y="175"/>
                  </a:moveTo>
                  <a:cubicBezTo>
                    <a:pt x="160" y="159"/>
                    <a:pt x="157" y="142"/>
                    <a:pt x="154" y="126"/>
                  </a:cubicBezTo>
                  <a:cubicBezTo>
                    <a:pt x="170" y="128"/>
                    <a:pt x="185" y="129"/>
                    <a:pt x="200" y="130"/>
                  </a:cubicBezTo>
                  <a:cubicBezTo>
                    <a:pt x="201" y="145"/>
                    <a:pt x="202" y="161"/>
                    <a:pt x="203" y="176"/>
                  </a:cubicBezTo>
                  <a:cubicBezTo>
                    <a:pt x="190" y="175"/>
                    <a:pt x="177" y="175"/>
                    <a:pt x="164" y="175"/>
                  </a:cubicBezTo>
                  <a:close/>
                  <a:moveTo>
                    <a:pt x="153" y="117"/>
                  </a:moveTo>
                  <a:cubicBezTo>
                    <a:pt x="150" y="104"/>
                    <a:pt x="147" y="92"/>
                    <a:pt x="144" y="79"/>
                  </a:cubicBezTo>
                  <a:cubicBezTo>
                    <a:pt x="162" y="80"/>
                    <a:pt x="179" y="81"/>
                    <a:pt x="196" y="82"/>
                  </a:cubicBezTo>
                  <a:cubicBezTo>
                    <a:pt x="197" y="95"/>
                    <a:pt x="198" y="108"/>
                    <a:pt x="199" y="121"/>
                  </a:cubicBezTo>
                  <a:cubicBezTo>
                    <a:pt x="184" y="120"/>
                    <a:pt x="168" y="119"/>
                    <a:pt x="153" y="117"/>
                  </a:cubicBezTo>
                  <a:close/>
                  <a:moveTo>
                    <a:pt x="209" y="131"/>
                  </a:moveTo>
                  <a:cubicBezTo>
                    <a:pt x="225" y="132"/>
                    <a:pt x="241" y="134"/>
                    <a:pt x="257" y="135"/>
                  </a:cubicBezTo>
                  <a:cubicBezTo>
                    <a:pt x="256" y="149"/>
                    <a:pt x="255" y="163"/>
                    <a:pt x="254" y="177"/>
                  </a:cubicBezTo>
                  <a:cubicBezTo>
                    <a:pt x="240" y="177"/>
                    <a:pt x="226" y="176"/>
                    <a:pt x="212" y="176"/>
                  </a:cubicBezTo>
                  <a:cubicBezTo>
                    <a:pt x="211" y="161"/>
                    <a:pt x="210" y="146"/>
                    <a:pt x="209" y="131"/>
                  </a:cubicBezTo>
                  <a:close/>
                  <a:moveTo>
                    <a:pt x="320" y="90"/>
                  </a:moveTo>
                  <a:cubicBezTo>
                    <a:pt x="317" y="103"/>
                    <a:pt x="313" y="117"/>
                    <a:pt x="310" y="130"/>
                  </a:cubicBezTo>
                  <a:cubicBezTo>
                    <a:pt x="296" y="129"/>
                    <a:pt x="281" y="128"/>
                    <a:pt x="267" y="127"/>
                  </a:cubicBezTo>
                  <a:cubicBezTo>
                    <a:pt x="268" y="114"/>
                    <a:pt x="269" y="100"/>
                    <a:pt x="270" y="87"/>
                  </a:cubicBezTo>
                  <a:cubicBezTo>
                    <a:pt x="287" y="88"/>
                    <a:pt x="303" y="89"/>
                    <a:pt x="319" y="90"/>
                  </a:cubicBezTo>
                  <a:cubicBezTo>
                    <a:pt x="319" y="90"/>
                    <a:pt x="320" y="90"/>
                    <a:pt x="320" y="90"/>
                  </a:cubicBezTo>
                  <a:close/>
                  <a:moveTo>
                    <a:pt x="262" y="87"/>
                  </a:moveTo>
                  <a:cubicBezTo>
                    <a:pt x="260" y="100"/>
                    <a:pt x="259" y="113"/>
                    <a:pt x="258" y="126"/>
                  </a:cubicBezTo>
                  <a:cubicBezTo>
                    <a:pt x="241" y="125"/>
                    <a:pt x="225" y="123"/>
                    <a:pt x="208" y="122"/>
                  </a:cubicBezTo>
                  <a:cubicBezTo>
                    <a:pt x="207" y="109"/>
                    <a:pt x="206" y="96"/>
                    <a:pt x="205" y="83"/>
                  </a:cubicBezTo>
                  <a:cubicBezTo>
                    <a:pt x="222" y="84"/>
                    <a:pt x="238" y="85"/>
                    <a:pt x="254" y="86"/>
                  </a:cubicBezTo>
                  <a:cubicBezTo>
                    <a:pt x="257" y="86"/>
                    <a:pt x="259" y="86"/>
                    <a:pt x="262" y="87"/>
                  </a:cubicBezTo>
                  <a:close/>
                  <a:moveTo>
                    <a:pt x="95" y="77"/>
                  </a:moveTo>
                  <a:cubicBezTo>
                    <a:pt x="108" y="77"/>
                    <a:pt x="122" y="78"/>
                    <a:pt x="135" y="78"/>
                  </a:cubicBezTo>
                  <a:cubicBezTo>
                    <a:pt x="138" y="91"/>
                    <a:pt x="141" y="104"/>
                    <a:pt x="143" y="116"/>
                  </a:cubicBezTo>
                  <a:cubicBezTo>
                    <a:pt x="130" y="115"/>
                    <a:pt x="116" y="114"/>
                    <a:pt x="103" y="113"/>
                  </a:cubicBezTo>
                  <a:cubicBezTo>
                    <a:pt x="102" y="111"/>
                    <a:pt x="102" y="108"/>
                    <a:pt x="101" y="105"/>
                  </a:cubicBezTo>
                  <a:cubicBezTo>
                    <a:pt x="98" y="96"/>
                    <a:pt x="97" y="87"/>
                    <a:pt x="95" y="77"/>
                  </a:cubicBezTo>
                  <a:close/>
                  <a:moveTo>
                    <a:pt x="216" y="228"/>
                  </a:moveTo>
                  <a:cubicBezTo>
                    <a:pt x="215" y="214"/>
                    <a:pt x="214" y="199"/>
                    <a:pt x="213" y="185"/>
                  </a:cubicBezTo>
                  <a:cubicBezTo>
                    <a:pt x="226" y="185"/>
                    <a:pt x="240" y="186"/>
                    <a:pt x="253" y="186"/>
                  </a:cubicBezTo>
                  <a:cubicBezTo>
                    <a:pt x="252" y="200"/>
                    <a:pt x="252" y="214"/>
                    <a:pt x="251" y="228"/>
                  </a:cubicBezTo>
                  <a:cubicBezTo>
                    <a:pt x="239" y="228"/>
                    <a:pt x="227" y="228"/>
                    <a:pt x="216" y="228"/>
                  </a:cubicBezTo>
                  <a:close/>
                  <a:moveTo>
                    <a:pt x="346" y="209"/>
                  </a:moveTo>
                  <a:cubicBezTo>
                    <a:pt x="340" y="228"/>
                    <a:pt x="330" y="227"/>
                    <a:pt x="311" y="228"/>
                  </a:cubicBezTo>
                  <a:cubicBezTo>
                    <a:pt x="308" y="228"/>
                    <a:pt x="304" y="228"/>
                    <a:pt x="300" y="228"/>
                  </a:cubicBezTo>
                  <a:cubicBezTo>
                    <a:pt x="303" y="214"/>
                    <a:pt x="305" y="201"/>
                    <a:pt x="308" y="187"/>
                  </a:cubicBezTo>
                  <a:cubicBezTo>
                    <a:pt x="323" y="188"/>
                    <a:pt x="338" y="188"/>
                    <a:pt x="352" y="189"/>
                  </a:cubicBezTo>
                  <a:cubicBezTo>
                    <a:pt x="350" y="196"/>
                    <a:pt x="348" y="202"/>
                    <a:pt x="346" y="2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4417920" y="3484440"/>
              <a:ext cx="61560" cy="134640"/>
            </a:xfrm>
            <a:custGeom>
              <a:avLst/>
              <a:gdLst/>
              <a:ahLst/>
              <a:cxnLst/>
              <a:rect l="l" t="t" r="r" b="b"/>
              <a:pathLst>
                <a:path w="20" h="44" extrusionOk="0">
                  <a:moveTo>
                    <a:pt x="13" y="10"/>
                  </a:moveTo>
                  <a:cubicBezTo>
                    <a:pt x="15" y="5"/>
                    <a:pt x="8" y="0"/>
                    <a:pt x="5" y="6"/>
                  </a:cubicBezTo>
                  <a:cubicBezTo>
                    <a:pt x="0" y="17"/>
                    <a:pt x="2" y="30"/>
                    <a:pt x="10" y="39"/>
                  </a:cubicBezTo>
                  <a:cubicBezTo>
                    <a:pt x="13" y="44"/>
                    <a:pt x="20" y="38"/>
                    <a:pt x="16" y="33"/>
                  </a:cubicBezTo>
                  <a:cubicBezTo>
                    <a:pt x="11" y="27"/>
                    <a:pt x="10" y="18"/>
                    <a:pt x="13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4378320" y="3521160"/>
              <a:ext cx="39240" cy="70920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9" y="5"/>
                  </a:move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0" y="14"/>
                    <a:pt x="3" y="18"/>
                  </a:cubicBezTo>
                  <a:cubicBezTo>
                    <a:pt x="5" y="23"/>
                    <a:pt x="13" y="18"/>
                    <a:pt x="10" y="13"/>
                  </a:cubicBezTo>
                  <a:cubicBezTo>
                    <a:pt x="9" y="11"/>
                    <a:pt x="9" y="8"/>
                    <a:pt x="9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5625" rIns="91425" bIns="356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p50"/>
          <p:cNvGrpSpPr/>
          <p:nvPr/>
        </p:nvGrpSpPr>
        <p:grpSpPr>
          <a:xfrm>
            <a:off x="1158840" y="2550960"/>
            <a:ext cx="1279080" cy="1115640"/>
            <a:chOff x="1158840" y="2550960"/>
            <a:chExt cx="1279080" cy="1115640"/>
          </a:xfrm>
        </p:grpSpPr>
        <p:sp>
          <p:nvSpPr>
            <p:cNvPr id="747" name="Google Shape;747;p50"/>
            <p:cNvSpPr/>
            <p:nvPr/>
          </p:nvSpPr>
          <p:spPr>
            <a:xfrm>
              <a:off x="1158840" y="2550960"/>
              <a:ext cx="1128240" cy="1115640"/>
            </a:xfrm>
            <a:custGeom>
              <a:avLst/>
              <a:gdLst/>
              <a:ahLst/>
              <a:cxnLst/>
              <a:rect l="l" t="t" r="r" b="b"/>
              <a:pathLst>
                <a:path w="368" h="363" extrusionOk="0">
                  <a:moveTo>
                    <a:pt x="341" y="101"/>
                  </a:moveTo>
                  <a:cubicBezTo>
                    <a:pt x="334" y="100"/>
                    <a:pt x="326" y="102"/>
                    <a:pt x="319" y="103"/>
                  </a:cubicBezTo>
                  <a:cubicBezTo>
                    <a:pt x="311" y="84"/>
                    <a:pt x="302" y="66"/>
                    <a:pt x="293" y="48"/>
                  </a:cubicBezTo>
                  <a:cubicBezTo>
                    <a:pt x="287" y="36"/>
                    <a:pt x="281" y="18"/>
                    <a:pt x="270" y="11"/>
                  </a:cubicBezTo>
                  <a:cubicBezTo>
                    <a:pt x="254" y="0"/>
                    <a:pt x="237" y="18"/>
                    <a:pt x="227" y="28"/>
                  </a:cubicBezTo>
                  <a:cubicBezTo>
                    <a:pt x="186" y="73"/>
                    <a:pt x="148" y="121"/>
                    <a:pt x="93" y="150"/>
                  </a:cubicBezTo>
                  <a:cubicBezTo>
                    <a:pt x="93" y="150"/>
                    <a:pt x="92" y="151"/>
                    <a:pt x="92" y="151"/>
                  </a:cubicBezTo>
                  <a:cubicBezTo>
                    <a:pt x="76" y="156"/>
                    <a:pt x="61" y="161"/>
                    <a:pt x="45" y="166"/>
                  </a:cubicBezTo>
                  <a:cubicBezTo>
                    <a:pt x="35" y="169"/>
                    <a:pt x="22" y="171"/>
                    <a:pt x="14" y="179"/>
                  </a:cubicBezTo>
                  <a:cubicBezTo>
                    <a:pt x="0" y="191"/>
                    <a:pt x="9" y="218"/>
                    <a:pt x="15" y="233"/>
                  </a:cubicBezTo>
                  <a:cubicBezTo>
                    <a:pt x="20" y="246"/>
                    <a:pt x="32" y="273"/>
                    <a:pt x="48" y="278"/>
                  </a:cubicBezTo>
                  <a:cubicBezTo>
                    <a:pt x="52" y="279"/>
                    <a:pt x="57" y="279"/>
                    <a:pt x="62" y="277"/>
                  </a:cubicBezTo>
                  <a:cubicBezTo>
                    <a:pt x="72" y="297"/>
                    <a:pt x="80" y="317"/>
                    <a:pt x="91" y="335"/>
                  </a:cubicBezTo>
                  <a:cubicBezTo>
                    <a:pt x="98" y="347"/>
                    <a:pt x="105" y="363"/>
                    <a:pt x="121" y="358"/>
                  </a:cubicBezTo>
                  <a:cubicBezTo>
                    <a:pt x="138" y="352"/>
                    <a:pt x="159" y="335"/>
                    <a:pt x="154" y="315"/>
                  </a:cubicBezTo>
                  <a:cubicBezTo>
                    <a:pt x="151" y="305"/>
                    <a:pt x="142" y="297"/>
                    <a:pt x="136" y="289"/>
                  </a:cubicBezTo>
                  <a:cubicBezTo>
                    <a:pt x="130" y="280"/>
                    <a:pt x="125" y="270"/>
                    <a:pt x="121" y="260"/>
                  </a:cubicBezTo>
                  <a:cubicBezTo>
                    <a:pt x="123" y="260"/>
                    <a:pt x="126" y="259"/>
                    <a:pt x="128" y="258"/>
                  </a:cubicBezTo>
                  <a:cubicBezTo>
                    <a:pt x="160" y="252"/>
                    <a:pt x="192" y="249"/>
                    <a:pt x="224" y="252"/>
                  </a:cubicBezTo>
                  <a:cubicBezTo>
                    <a:pt x="252" y="255"/>
                    <a:pt x="280" y="263"/>
                    <a:pt x="308" y="269"/>
                  </a:cubicBezTo>
                  <a:cubicBezTo>
                    <a:pt x="322" y="272"/>
                    <a:pt x="349" y="283"/>
                    <a:pt x="358" y="266"/>
                  </a:cubicBezTo>
                  <a:cubicBezTo>
                    <a:pt x="368" y="249"/>
                    <a:pt x="355" y="217"/>
                    <a:pt x="351" y="200"/>
                  </a:cubicBezTo>
                  <a:cubicBezTo>
                    <a:pt x="348" y="188"/>
                    <a:pt x="344" y="177"/>
                    <a:pt x="341" y="165"/>
                  </a:cubicBezTo>
                  <a:cubicBezTo>
                    <a:pt x="349" y="160"/>
                    <a:pt x="358" y="155"/>
                    <a:pt x="362" y="146"/>
                  </a:cubicBezTo>
                  <a:cubicBezTo>
                    <a:pt x="366" y="137"/>
                    <a:pt x="362" y="127"/>
                    <a:pt x="358" y="119"/>
                  </a:cubicBezTo>
                  <a:cubicBezTo>
                    <a:pt x="355" y="111"/>
                    <a:pt x="350" y="102"/>
                    <a:pt x="341" y="101"/>
                  </a:cubicBezTo>
                  <a:close/>
                  <a:moveTo>
                    <a:pt x="39" y="252"/>
                  </a:moveTo>
                  <a:cubicBezTo>
                    <a:pt x="34" y="246"/>
                    <a:pt x="30" y="239"/>
                    <a:pt x="27" y="232"/>
                  </a:cubicBezTo>
                  <a:cubicBezTo>
                    <a:pt x="24" y="224"/>
                    <a:pt x="22" y="217"/>
                    <a:pt x="20" y="209"/>
                  </a:cubicBezTo>
                  <a:cubicBezTo>
                    <a:pt x="17" y="192"/>
                    <a:pt x="27" y="185"/>
                    <a:pt x="41" y="180"/>
                  </a:cubicBezTo>
                  <a:cubicBezTo>
                    <a:pt x="59" y="174"/>
                    <a:pt x="76" y="168"/>
                    <a:pt x="94" y="163"/>
                  </a:cubicBezTo>
                  <a:cubicBezTo>
                    <a:pt x="103" y="191"/>
                    <a:pt x="112" y="219"/>
                    <a:pt x="122" y="247"/>
                  </a:cubicBezTo>
                  <a:cubicBezTo>
                    <a:pt x="107" y="252"/>
                    <a:pt x="91" y="257"/>
                    <a:pt x="75" y="261"/>
                  </a:cubicBezTo>
                  <a:cubicBezTo>
                    <a:pt x="60" y="265"/>
                    <a:pt x="49" y="266"/>
                    <a:pt x="39" y="252"/>
                  </a:cubicBezTo>
                  <a:close/>
                  <a:moveTo>
                    <a:pt x="133" y="299"/>
                  </a:moveTo>
                  <a:cubicBezTo>
                    <a:pt x="134" y="302"/>
                    <a:pt x="137" y="304"/>
                    <a:pt x="138" y="306"/>
                  </a:cubicBezTo>
                  <a:cubicBezTo>
                    <a:pt x="146" y="319"/>
                    <a:pt x="146" y="326"/>
                    <a:pt x="136" y="338"/>
                  </a:cubicBezTo>
                  <a:cubicBezTo>
                    <a:pt x="133" y="341"/>
                    <a:pt x="128" y="344"/>
                    <a:pt x="124" y="346"/>
                  </a:cubicBezTo>
                  <a:cubicBezTo>
                    <a:pt x="121" y="347"/>
                    <a:pt x="118" y="348"/>
                    <a:pt x="116" y="348"/>
                  </a:cubicBezTo>
                  <a:cubicBezTo>
                    <a:pt x="117" y="345"/>
                    <a:pt x="119" y="342"/>
                    <a:pt x="120" y="339"/>
                  </a:cubicBezTo>
                  <a:cubicBezTo>
                    <a:pt x="122" y="334"/>
                    <a:pt x="113" y="331"/>
                    <a:pt x="111" y="337"/>
                  </a:cubicBezTo>
                  <a:cubicBezTo>
                    <a:pt x="110" y="340"/>
                    <a:pt x="109" y="342"/>
                    <a:pt x="108" y="344"/>
                  </a:cubicBezTo>
                  <a:cubicBezTo>
                    <a:pt x="107" y="344"/>
                    <a:pt x="107" y="344"/>
                    <a:pt x="107" y="343"/>
                  </a:cubicBezTo>
                  <a:cubicBezTo>
                    <a:pt x="106" y="342"/>
                    <a:pt x="105" y="341"/>
                    <a:pt x="104" y="341"/>
                  </a:cubicBezTo>
                  <a:cubicBezTo>
                    <a:pt x="104" y="340"/>
                    <a:pt x="104" y="340"/>
                    <a:pt x="104" y="340"/>
                  </a:cubicBezTo>
                  <a:cubicBezTo>
                    <a:pt x="105" y="338"/>
                    <a:pt x="106" y="336"/>
                    <a:pt x="107" y="334"/>
                  </a:cubicBezTo>
                  <a:cubicBezTo>
                    <a:pt x="108" y="332"/>
                    <a:pt x="109" y="330"/>
                    <a:pt x="110" y="328"/>
                  </a:cubicBezTo>
                  <a:cubicBezTo>
                    <a:pt x="112" y="322"/>
                    <a:pt x="103" y="320"/>
                    <a:pt x="101" y="325"/>
                  </a:cubicBezTo>
                  <a:cubicBezTo>
                    <a:pt x="101" y="328"/>
                    <a:pt x="99" y="330"/>
                    <a:pt x="98" y="332"/>
                  </a:cubicBezTo>
                  <a:cubicBezTo>
                    <a:pt x="97" y="330"/>
                    <a:pt x="96" y="328"/>
                    <a:pt x="95" y="325"/>
                  </a:cubicBezTo>
                  <a:cubicBezTo>
                    <a:pt x="95" y="325"/>
                    <a:pt x="95" y="325"/>
                    <a:pt x="95" y="325"/>
                  </a:cubicBezTo>
                  <a:cubicBezTo>
                    <a:pt x="97" y="321"/>
                    <a:pt x="99" y="316"/>
                    <a:pt x="101" y="312"/>
                  </a:cubicBezTo>
                  <a:cubicBezTo>
                    <a:pt x="102" y="310"/>
                    <a:pt x="102" y="307"/>
                    <a:pt x="100" y="306"/>
                  </a:cubicBezTo>
                  <a:cubicBezTo>
                    <a:pt x="98" y="304"/>
                    <a:pt x="94" y="305"/>
                    <a:pt x="93" y="307"/>
                  </a:cubicBezTo>
                  <a:cubicBezTo>
                    <a:pt x="92" y="310"/>
                    <a:pt x="91" y="312"/>
                    <a:pt x="90" y="315"/>
                  </a:cubicBezTo>
                  <a:cubicBezTo>
                    <a:pt x="89" y="313"/>
                    <a:pt x="88" y="311"/>
                    <a:pt x="88" y="310"/>
                  </a:cubicBezTo>
                  <a:cubicBezTo>
                    <a:pt x="87" y="309"/>
                    <a:pt x="87" y="308"/>
                    <a:pt x="86" y="307"/>
                  </a:cubicBezTo>
                  <a:cubicBezTo>
                    <a:pt x="87" y="307"/>
                    <a:pt x="87" y="306"/>
                    <a:pt x="87" y="306"/>
                  </a:cubicBezTo>
                  <a:cubicBezTo>
                    <a:pt x="89" y="303"/>
                    <a:pt x="91" y="299"/>
                    <a:pt x="93" y="296"/>
                  </a:cubicBezTo>
                  <a:cubicBezTo>
                    <a:pt x="96" y="291"/>
                    <a:pt x="88" y="286"/>
                    <a:pt x="85" y="291"/>
                  </a:cubicBezTo>
                  <a:cubicBezTo>
                    <a:pt x="84" y="293"/>
                    <a:pt x="83" y="295"/>
                    <a:pt x="82" y="298"/>
                  </a:cubicBezTo>
                  <a:cubicBezTo>
                    <a:pt x="81" y="295"/>
                    <a:pt x="79" y="293"/>
                    <a:pt x="78" y="290"/>
                  </a:cubicBezTo>
                  <a:cubicBezTo>
                    <a:pt x="79" y="290"/>
                    <a:pt x="79" y="290"/>
                    <a:pt x="79" y="289"/>
                  </a:cubicBezTo>
                  <a:cubicBezTo>
                    <a:pt x="81" y="287"/>
                    <a:pt x="83" y="285"/>
                    <a:pt x="84" y="282"/>
                  </a:cubicBezTo>
                  <a:cubicBezTo>
                    <a:pt x="86" y="280"/>
                    <a:pt x="85" y="277"/>
                    <a:pt x="83" y="276"/>
                  </a:cubicBezTo>
                  <a:cubicBezTo>
                    <a:pt x="81" y="275"/>
                    <a:pt x="78" y="276"/>
                    <a:pt x="77" y="278"/>
                  </a:cubicBezTo>
                  <a:cubicBezTo>
                    <a:pt x="76" y="279"/>
                    <a:pt x="75" y="280"/>
                    <a:pt x="74" y="281"/>
                  </a:cubicBezTo>
                  <a:cubicBezTo>
                    <a:pt x="73" y="279"/>
                    <a:pt x="72" y="277"/>
                    <a:pt x="71" y="275"/>
                  </a:cubicBezTo>
                  <a:cubicBezTo>
                    <a:pt x="73" y="274"/>
                    <a:pt x="76" y="273"/>
                    <a:pt x="78" y="273"/>
                  </a:cubicBezTo>
                  <a:cubicBezTo>
                    <a:pt x="89" y="270"/>
                    <a:pt x="101" y="267"/>
                    <a:pt x="112" y="263"/>
                  </a:cubicBezTo>
                  <a:cubicBezTo>
                    <a:pt x="118" y="276"/>
                    <a:pt x="124" y="288"/>
                    <a:pt x="133" y="299"/>
                  </a:cubicBezTo>
                  <a:close/>
                  <a:moveTo>
                    <a:pt x="299" y="255"/>
                  </a:moveTo>
                  <a:cubicBezTo>
                    <a:pt x="273" y="249"/>
                    <a:pt x="247" y="243"/>
                    <a:pt x="221" y="240"/>
                  </a:cubicBezTo>
                  <a:cubicBezTo>
                    <a:pt x="191" y="237"/>
                    <a:pt x="161" y="240"/>
                    <a:pt x="131" y="245"/>
                  </a:cubicBezTo>
                  <a:cubicBezTo>
                    <a:pt x="121" y="217"/>
                    <a:pt x="111" y="188"/>
                    <a:pt x="102" y="159"/>
                  </a:cubicBezTo>
                  <a:cubicBezTo>
                    <a:pt x="152" y="132"/>
                    <a:pt x="190" y="90"/>
                    <a:pt x="227" y="47"/>
                  </a:cubicBezTo>
                  <a:cubicBezTo>
                    <a:pt x="231" y="42"/>
                    <a:pt x="237" y="33"/>
                    <a:pt x="245" y="27"/>
                  </a:cubicBezTo>
                  <a:cubicBezTo>
                    <a:pt x="266" y="59"/>
                    <a:pt x="280" y="99"/>
                    <a:pt x="294" y="134"/>
                  </a:cubicBezTo>
                  <a:cubicBezTo>
                    <a:pt x="310" y="175"/>
                    <a:pt x="324" y="219"/>
                    <a:pt x="332" y="262"/>
                  </a:cubicBezTo>
                  <a:cubicBezTo>
                    <a:pt x="321" y="261"/>
                    <a:pt x="307" y="256"/>
                    <a:pt x="299" y="255"/>
                  </a:cubicBezTo>
                  <a:close/>
                  <a:moveTo>
                    <a:pt x="349" y="251"/>
                  </a:moveTo>
                  <a:cubicBezTo>
                    <a:pt x="349" y="257"/>
                    <a:pt x="345" y="260"/>
                    <a:pt x="341" y="262"/>
                  </a:cubicBezTo>
                  <a:cubicBezTo>
                    <a:pt x="333" y="217"/>
                    <a:pt x="319" y="171"/>
                    <a:pt x="302" y="129"/>
                  </a:cubicBezTo>
                  <a:cubicBezTo>
                    <a:pt x="288" y="93"/>
                    <a:pt x="274" y="54"/>
                    <a:pt x="252" y="22"/>
                  </a:cubicBezTo>
                  <a:cubicBezTo>
                    <a:pt x="256" y="20"/>
                    <a:pt x="260" y="20"/>
                    <a:pt x="264" y="22"/>
                  </a:cubicBezTo>
                  <a:cubicBezTo>
                    <a:pt x="269" y="25"/>
                    <a:pt x="274" y="36"/>
                    <a:pt x="276" y="41"/>
                  </a:cubicBezTo>
                  <a:cubicBezTo>
                    <a:pt x="289" y="64"/>
                    <a:pt x="299" y="88"/>
                    <a:pt x="309" y="112"/>
                  </a:cubicBezTo>
                  <a:cubicBezTo>
                    <a:pt x="320" y="141"/>
                    <a:pt x="330" y="170"/>
                    <a:pt x="338" y="200"/>
                  </a:cubicBezTo>
                  <a:cubicBezTo>
                    <a:pt x="342" y="215"/>
                    <a:pt x="350" y="235"/>
                    <a:pt x="349" y="251"/>
                  </a:cubicBezTo>
                  <a:close/>
                  <a:moveTo>
                    <a:pt x="352" y="146"/>
                  </a:moveTo>
                  <a:cubicBezTo>
                    <a:pt x="349" y="150"/>
                    <a:pt x="343" y="153"/>
                    <a:pt x="338" y="157"/>
                  </a:cubicBezTo>
                  <a:cubicBezTo>
                    <a:pt x="333" y="142"/>
                    <a:pt x="328" y="127"/>
                    <a:pt x="322" y="112"/>
                  </a:cubicBezTo>
                  <a:cubicBezTo>
                    <a:pt x="325" y="111"/>
                    <a:pt x="329" y="111"/>
                    <a:pt x="333" y="110"/>
                  </a:cubicBezTo>
                  <a:cubicBezTo>
                    <a:pt x="341" y="109"/>
                    <a:pt x="345" y="112"/>
                    <a:pt x="349" y="120"/>
                  </a:cubicBezTo>
                  <a:cubicBezTo>
                    <a:pt x="353" y="128"/>
                    <a:pt x="357" y="138"/>
                    <a:pt x="352" y="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2185920" y="2684520"/>
              <a:ext cx="28080" cy="112320"/>
            </a:xfrm>
            <a:custGeom>
              <a:avLst/>
              <a:gdLst/>
              <a:ahLst/>
              <a:cxnLst/>
              <a:rect l="l" t="t" r="r" b="b"/>
              <a:pathLst>
                <a:path w="9" h="37" extrusionOk="0">
                  <a:moveTo>
                    <a:pt x="9" y="31"/>
                  </a:moveTo>
                  <a:cubicBezTo>
                    <a:pt x="9" y="23"/>
                    <a:pt x="9" y="14"/>
                    <a:pt x="9" y="5"/>
                  </a:cubicBezTo>
                  <a:cubicBezTo>
                    <a:pt x="9" y="0"/>
                    <a:pt x="0" y="0"/>
                    <a:pt x="0" y="5"/>
                  </a:cubicBezTo>
                  <a:cubicBezTo>
                    <a:pt x="0" y="14"/>
                    <a:pt x="0" y="23"/>
                    <a:pt x="0" y="31"/>
                  </a:cubicBezTo>
                  <a:cubicBezTo>
                    <a:pt x="0" y="37"/>
                    <a:pt x="9" y="37"/>
                    <a:pt x="9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2293920" y="2751120"/>
              <a:ext cx="85320" cy="95040"/>
            </a:xfrm>
            <a:custGeom>
              <a:avLst/>
              <a:gdLst/>
              <a:ahLst/>
              <a:cxnLst/>
              <a:rect l="l" t="t" r="r" b="b"/>
              <a:pathLst>
                <a:path w="28" h="31" extrusionOk="0">
                  <a:moveTo>
                    <a:pt x="10" y="26"/>
                  </a:moveTo>
                  <a:cubicBezTo>
                    <a:pt x="15" y="21"/>
                    <a:pt x="20" y="16"/>
                    <a:pt x="24" y="11"/>
                  </a:cubicBezTo>
                  <a:cubicBezTo>
                    <a:pt x="28" y="7"/>
                    <a:pt x="22" y="0"/>
                    <a:pt x="18" y="5"/>
                  </a:cubicBezTo>
                  <a:cubicBezTo>
                    <a:pt x="13" y="10"/>
                    <a:pt x="9" y="15"/>
                    <a:pt x="4" y="20"/>
                  </a:cubicBezTo>
                  <a:cubicBezTo>
                    <a:pt x="0" y="24"/>
                    <a:pt x="6" y="31"/>
                    <a:pt x="10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2340000" y="2921040"/>
              <a:ext cx="97920" cy="2988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26" y="1"/>
                  </a:moveTo>
                  <a:cubicBezTo>
                    <a:pt x="19" y="0"/>
                    <a:pt x="13" y="1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13" y="10"/>
                    <a:pt x="19" y="9"/>
                    <a:pt x="26" y="10"/>
                  </a:cubicBezTo>
                  <a:cubicBezTo>
                    <a:pt x="32" y="10"/>
                    <a:pt x="32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15100" rIns="91425" bIns="15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2287440" y="3036960"/>
              <a:ext cx="97920" cy="88560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9" y="4"/>
                  </a:moveTo>
                  <a:cubicBezTo>
                    <a:pt x="5" y="0"/>
                    <a:pt x="0" y="8"/>
                    <a:pt x="5" y="12"/>
                  </a:cubicBezTo>
                  <a:cubicBezTo>
                    <a:pt x="10" y="16"/>
                    <a:pt x="16" y="20"/>
                    <a:pt x="21" y="25"/>
                  </a:cubicBezTo>
                  <a:cubicBezTo>
                    <a:pt x="25" y="29"/>
                    <a:pt x="32" y="23"/>
                    <a:pt x="27" y="19"/>
                  </a:cubicBezTo>
                  <a:cubicBezTo>
                    <a:pt x="22" y="14"/>
                    <a:pt x="16" y="8"/>
                    <a:pt x="9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4275" rIns="91425" bIns="4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1247760" y="3144960"/>
              <a:ext cx="95040" cy="61560"/>
            </a:xfrm>
            <a:custGeom>
              <a:avLst/>
              <a:gdLst/>
              <a:ahLst/>
              <a:cxnLst/>
              <a:rect l="l" t="t" r="r" b="b"/>
              <a:pathLst>
                <a:path w="31" h="20" extrusionOk="0">
                  <a:moveTo>
                    <a:pt x="26" y="11"/>
                  </a:moveTo>
                  <a:cubicBezTo>
                    <a:pt x="31" y="9"/>
                    <a:pt x="29" y="0"/>
                    <a:pt x="24" y="3"/>
                  </a:cubicBezTo>
                  <a:cubicBezTo>
                    <a:pt x="18" y="5"/>
                    <a:pt x="12" y="7"/>
                    <a:pt x="5" y="10"/>
                  </a:cubicBezTo>
                  <a:cubicBezTo>
                    <a:pt x="0" y="12"/>
                    <a:pt x="2" y="20"/>
                    <a:pt x="8" y="18"/>
                  </a:cubicBezTo>
                  <a:cubicBezTo>
                    <a:pt x="14" y="16"/>
                    <a:pt x="20" y="14"/>
                    <a:pt x="26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0950" rIns="91425" bIns="3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1260360" y="3191040"/>
              <a:ext cx="104400" cy="61560"/>
            </a:xfrm>
            <a:custGeom>
              <a:avLst/>
              <a:gdLst/>
              <a:ahLst/>
              <a:cxnLst/>
              <a:rect l="l" t="t" r="r" b="b"/>
              <a:pathLst>
                <a:path w="34" h="20" extrusionOk="0">
                  <a:moveTo>
                    <a:pt x="24" y="2"/>
                  </a:moveTo>
                  <a:cubicBezTo>
                    <a:pt x="18" y="5"/>
                    <a:pt x="12" y="8"/>
                    <a:pt x="5" y="10"/>
                  </a:cubicBezTo>
                  <a:cubicBezTo>
                    <a:pt x="0" y="11"/>
                    <a:pt x="2" y="20"/>
                    <a:pt x="8" y="18"/>
                  </a:cubicBezTo>
                  <a:cubicBezTo>
                    <a:pt x="15" y="16"/>
                    <a:pt x="22" y="13"/>
                    <a:pt x="29" y="10"/>
                  </a:cubicBezTo>
                  <a:cubicBezTo>
                    <a:pt x="34" y="8"/>
                    <a:pt x="30" y="0"/>
                    <a:pt x="2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30950" rIns="91425" bIns="3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50"/>
          <p:cNvGrpSpPr/>
          <p:nvPr/>
        </p:nvGrpSpPr>
        <p:grpSpPr>
          <a:xfrm>
            <a:off x="602280" y="3892680"/>
            <a:ext cx="2241720" cy="1448280"/>
            <a:chOff x="602280" y="3892680"/>
            <a:chExt cx="2241720" cy="1448280"/>
          </a:xfrm>
        </p:grpSpPr>
        <p:sp>
          <p:nvSpPr>
            <p:cNvPr id="755" name="Google Shape;755;p50"/>
            <p:cNvSpPr/>
            <p:nvPr/>
          </p:nvSpPr>
          <p:spPr>
            <a:xfrm>
              <a:off x="740160" y="4245120"/>
              <a:ext cx="1965960" cy="109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602280" y="38926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50"/>
          <p:cNvGrpSpPr/>
          <p:nvPr/>
        </p:nvGrpSpPr>
        <p:grpSpPr>
          <a:xfrm>
            <a:off x="3661200" y="3892680"/>
            <a:ext cx="2241720" cy="1448280"/>
            <a:chOff x="3661200" y="3892680"/>
            <a:chExt cx="2241720" cy="1448280"/>
          </a:xfrm>
        </p:grpSpPr>
        <p:sp>
          <p:nvSpPr>
            <p:cNvPr id="758" name="Google Shape;758;p50"/>
            <p:cNvSpPr/>
            <p:nvPr/>
          </p:nvSpPr>
          <p:spPr>
            <a:xfrm>
              <a:off x="3798720" y="4245120"/>
              <a:ext cx="1965960" cy="109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3661200" y="38926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50"/>
          <p:cNvGrpSpPr/>
          <p:nvPr/>
        </p:nvGrpSpPr>
        <p:grpSpPr>
          <a:xfrm>
            <a:off x="6435360" y="3892680"/>
            <a:ext cx="2241720" cy="1448280"/>
            <a:chOff x="6435360" y="3892680"/>
            <a:chExt cx="2241720" cy="1448280"/>
          </a:xfrm>
        </p:grpSpPr>
        <p:sp>
          <p:nvSpPr>
            <p:cNvPr id="761" name="Google Shape;761;p50"/>
            <p:cNvSpPr/>
            <p:nvPr/>
          </p:nvSpPr>
          <p:spPr>
            <a:xfrm>
              <a:off x="6573240" y="4245120"/>
              <a:ext cx="1965960" cy="109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6435360" y="38926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50"/>
          <p:cNvGrpSpPr/>
          <p:nvPr/>
        </p:nvGrpSpPr>
        <p:grpSpPr>
          <a:xfrm>
            <a:off x="9300240" y="3892680"/>
            <a:ext cx="2241720" cy="1448280"/>
            <a:chOff x="9300240" y="3892680"/>
            <a:chExt cx="2241720" cy="1448280"/>
          </a:xfrm>
        </p:grpSpPr>
        <p:sp>
          <p:nvSpPr>
            <p:cNvPr id="764" name="Google Shape;764;p50"/>
            <p:cNvSpPr/>
            <p:nvPr/>
          </p:nvSpPr>
          <p:spPr>
            <a:xfrm>
              <a:off x="9438120" y="4245120"/>
              <a:ext cx="1965960" cy="109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</a:t>
              </a:r>
              <a:endParaRPr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9300240" y="3892680"/>
              <a:ext cx="2241720" cy="418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strike="noStrike">
                  <a:solidFill>
                    <a:srgbClr val="3C3C3B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文字添加</a:t>
              </a: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50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767" name="Google Shape;767;p50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768" name="Google Shape;768;p50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9" name="Google Shape;769;p50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770" name="Google Shape;770;p50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50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72" name="Google Shape;772;p50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8240" y="2241000"/>
            <a:ext cx="754920" cy="105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360" y="4629960"/>
            <a:ext cx="742680" cy="627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0" name="Google Shape;780;p51"/>
          <p:cNvGrpSpPr/>
          <p:nvPr/>
        </p:nvGrpSpPr>
        <p:grpSpPr>
          <a:xfrm>
            <a:off x="1095840" y="1915920"/>
            <a:ext cx="4332240" cy="1616400"/>
            <a:chOff x="1095840" y="1915920"/>
            <a:chExt cx="4332240" cy="1616400"/>
          </a:xfrm>
        </p:grpSpPr>
        <p:sp>
          <p:nvSpPr>
            <p:cNvPr id="781" name="Google Shape;781;p51"/>
            <p:cNvSpPr/>
            <p:nvPr/>
          </p:nvSpPr>
          <p:spPr>
            <a:xfrm>
              <a:off x="1095840" y="2346480"/>
              <a:ext cx="4332240" cy="118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fieldThe user can demonstrate on a projector or print the presentation and make it into a film to be used in a wider field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1095840" y="1915920"/>
              <a:ext cx="224172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51"/>
          <p:cNvGrpSpPr/>
          <p:nvPr/>
        </p:nvGrpSpPr>
        <p:grpSpPr>
          <a:xfrm>
            <a:off x="6756480" y="4091760"/>
            <a:ext cx="4332240" cy="1616040"/>
            <a:chOff x="6756480" y="4091760"/>
            <a:chExt cx="4332240" cy="1616040"/>
          </a:xfrm>
        </p:grpSpPr>
        <p:sp>
          <p:nvSpPr>
            <p:cNvPr id="784" name="Google Shape;784;p51"/>
            <p:cNvSpPr/>
            <p:nvPr/>
          </p:nvSpPr>
          <p:spPr>
            <a:xfrm>
              <a:off x="6756480" y="4521960"/>
              <a:ext cx="4332240" cy="118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strike="noStrike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The user can demonstrate on a projector or print the presentation and make it into a film to be used in a wider fieldThe user can demonstrate on a projector or print the presentation and make it into a film to be used in a wider field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6756480" y="4091760"/>
              <a:ext cx="2241720" cy="4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strike="noStrik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标题文字添加</a:t>
              </a:r>
              <a:endParaRPr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51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787" name="Google Shape;787;p51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788" name="Google Shape;788;p51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strike="noStrik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标题文字添加</a:t>
                </a:r>
                <a:endParaRPr sz="3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p51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790" name="Google Shape;790;p51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p51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92" name="Google Shape;792;p51"/>
            <p:cNvSpPr/>
            <p:nvPr/>
          </p:nvSpPr>
          <p:spPr>
            <a:xfrm>
              <a:off x="740160" y="811440"/>
              <a:ext cx="3123360" cy="227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THIS TEMPLATE DESIGNED FOR FEI ER SHE JI</a:t>
              </a:r>
              <a:endParaRPr sz="9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555480" y="1310760"/>
            <a:ext cx="10533600" cy="41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  在当今社会，越来越多的人意识到宠物领养的重要性。然而，传统的宠物领养方式可能存在一些问题，如信息不对称、手续繁琐、匹配困难等。因此，设计一个全面的、用户友好的宠物领养系统变得至关重要。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  这个系统的目的是为了促进宠物领养过程的顺利进行，实现宠物和家庭的最佳匹配。通过提供详尽的宠物信息、简化的领养流程、互动交流平台以及领养后的支持和指导，我们希望能够让更多的人选择领养而非购买宠物，从而减少流浪动物的数量，提升社会对待宠物的责任感和意识。此外，这个系统也是一个社会责任的体现。通过确保领养过程符合宠物福利的原则，以及传递正确的宠物领养和护理知识，我们致力于提高整个社会对待宠物的品质和水平，为宠物及其主人带来更美好的生活。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  综上所述，设计宠物领养系统旨在创造一个安全、便捷、贴心的平台，为宠物和领养者之间建立起可持续、幸福的关系，同时推动社会的文明进步。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8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grpSp>
          <p:nvGrpSpPr>
            <p:cNvPr id="106" name="Google Shape;106;p18"/>
            <p:cNvGrpSpPr/>
            <p:nvPr/>
          </p:nvGrpSpPr>
          <p:grpSpPr>
            <a:xfrm>
              <a:off x="0" y="307800"/>
              <a:ext cx="6746741" cy="902160"/>
              <a:chOff x="0" y="307800"/>
              <a:chExt cx="6746741" cy="902160"/>
            </a:xfrm>
          </p:grpSpPr>
          <p:sp>
            <p:nvSpPr>
              <p:cNvPr id="107" name="Google Shape;107;p18"/>
              <p:cNvSpPr/>
              <p:nvPr/>
            </p:nvSpPr>
            <p:spPr>
              <a:xfrm>
                <a:off x="740160" y="307800"/>
                <a:ext cx="4509000" cy="577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 u="none" strike="noStrike" cap="none">
                    <a:solidFill>
                      <a:srgbClr val="262626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需求分析</a:t>
                </a: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" name="Google Shape;108;p18"/>
              <p:cNvGrpSpPr/>
              <p:nvPr/>
            </p:nvGrpSpPr>
            <p:grpSpPr>
              <a:xfrm>
                <a:off x="0" y="492894"/>
                <a:ext cx="6746741" cy="717066"/>
                <a:chOff x="0" y="492894"/>
                <a:chExt cx="6746741" cy="717066"/>
              </a:xfrm>
            </p:grpSpPr>
            <p:sp>
              <p:nvSpPr>
                <p:cNvPr id="109" name="Google Shape;109;p18"/>
                <p:cNvSpPr/>
                <p:nvPr/>
              </p:nvSpPr>
              <p:spPr>
                <a:xfrm>
                  <a:off x="0" y="733680"/>
                  <a:ext cx="6211800" cy="476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0618" h="476676" extrusionOk="0">
                      <a:moveTo>
                        <a:pt x="0" y="299543"/>
                      </a:moveTo>
                      <a:cubicBezTo>
                        <a:pt x="1009072" y="394985"/>
                        <a:pt x="2018145" y="490428"/>
                        <a:pt x="2650836" y="475034"/>
                      </a:cubicBezTo>
                      <a:cubicBezTo>
                        <a:pt x="3283527" y="459640"/>
                        <a:pt x="3671454" y="285689"/>
                        <a:pt x="3796145" y="207180"/>
                      </a:cubicBezTo>
                      <a:cubicBezTo>
                        <a:pt x="3920836" y="128671"/>
                        <a:pt x="3435927" y="-26808"/>
                        <a:pt x="3398982" y="3980"/>
                      </a:cubicBezTo>
                      <a:cubicBezTo>
                        <a:pt x="3362037" y="34768"/>
                        <a:pt x="3335867" y="354962"/>
                        <a:pt x="3574473" y="391907"/>
                      </a:cubicBezTo>
                      <a:cubicBezTo>
                        <a:pt x="3813079" y="428852"/>
                        <a:pt x="4321848" y="327252"/>
                        <a:pt x="4830618" y="22565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18"/>
                <p:cNvSpPr/>
                <p:nvPr/>
              </p:nvSpPr>
              <p:spPr>
                <a:xfrm rot="418200" flipH="1">
                  <a:off x="6067440" y="530640"/>
                  <a:ext cx="651960" cy="490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28" h="490544" extrusionOk="0">
                      <a:moveTo>
                        <a:pt x="379541" y="326881"/>
                      </a:moveTo>
                      <a:cubicBezTo>
                        <a:pt x="357281" y="351751"/>
                        <a:pt x="332237" y="373859"/>
                        <a:pt x="307194" y="398729"/>
                      </a:cubicBezTo>
                      <a:cubicBezTo>
                        <a:pt x="343368" y="393202"/>
                        <a:pt x="387889" y="398729"/>
                        <a:pt x="424063" y="407018"/>
                      </a:cubicBezTo>
                      <a:cubicBezTo>
                        <a:pt x="410149" y="382149"/>
                        <a:pt x="393455" y="354515"/>
                        <a:pt x="379541" y="326881"/>
                      </a:cubicBezTo>
                      <a:close/>
                      <a:moveTo>
                        <a:pt x="136903" y="89809"/>
                      </a:moveTo>
                      <a:cubicBezTo>
                        <a:pt x="159163" y="106383"/>
                        <a:pt x="181425" y="122957"/>
                        <a:pt x="203684" y="139530"/>
                      </a:cubicBezTo>
                      <a:cubicBezTo>
                        <a:pt x="262118" y="186489"/>
                        <a:pt x="331682" y="233450"/>
                        <a:pt x="384551" y="288697"/>
                      </a:cubicBezTo>
                      <a:cubicBezTo>
                        <a:pt x="387334" y="294220"/>
                        <a:pt x="390117" y="296982"/>
                        <a:pt x="390117" y="299746"/>
                      </a:cubicBezTo>
                      <a:cubicBezTo>
                        <a:pt x="412377" y="330131"/>
                        <a:pt x="431856" y="360516"/>
                        <a:pt x="454115" y="393664"/>
                      </a:cubicBezTo>
                      <a:cubicBezTo>
                        <a:pt x="454115" y="368803"/>
                        <a:pt x="451333" y="343943"/>
                        <a:pt x="451333" y="319082"/>
                      </a:cubicBezTo>
                      <a:cubicBezTo>
                        <a:pt x="448550" y="288697"/>
                        <a:pt x="440202" y="252786"/>
                        <a:pt x="451333" y="225163"/>
                      </a:cubicBezTo>
                      <a:cubicBezTo>
                        <a:pt x="451333" y="225163"/>
                        <a:pt x="451333" y="222399"/>
                        <a:pt x="454115" y="222399"/>
                      </a:cubicBezTo>
                      <a:cubicBezTo>
                        <a:pt x="454115" y="222399"/>
                        <a:pt x="451333" y="222399"/>
                        <a:pt x="451333" y="222399"/>
                      </a:cubicBezTo>
                      <a:cubicBezTo>
                        <a:pt x="451333" y="225163"/>
                        <a:pt x="451333" y="227925"/>
                        <a:pt x="445767" y="230687"/>
                      </a:cubicBezTo>
                      <a:cubicBezTo>
                        <a:pt x="409594" y="252786"/>
                        <a:pt x="314987" y="180966"/>
                        <a:pt x="281597" y="164391"/>
                      </a:cubicBezTo>
                      <a:cubicBezTo>
                        <a:pt x="234292" y="136768"/>
                        <a:pt x="184207" y="111906"/>
                        <a:pt x="136903" y="89809"/>
                      </a:cubicBezTo>
                      <a:close/>
                      <a:moveTo>
                        <a:pt x="160275" y="56418"/>
                      </a:moveTo>
                      <a:cubicBezTo>
                        <a:pt x="196123" y="76036"/>
                        <a:pt x="231968" y="98456"/>
                        <a:pt x="267815" y="118071"/>
                      </a:cubicBezTo>
                      <a:cubicBezTo>
                        <a:pt x="328478" y="148898"/>
                        <a:pt x="389141" y="176923"/>
                        <a:pt x="444291" y="210553"/>
                      </a:cubicBezTo>
                      <a:cubicBezTo>
                        <a:pt x="447048" y="213355"/>
                        <a:pt x="447048" y="213355"/>
                        <a:pt x="447048" y="213355"/>
                      </a:cubicBezTo>
                      <a:cubicBezTo>
                        <a:pt x="449806" y="210553"/>
                        <a:pt x="449806" y="210553"/>
                        <a:pt x="452563" y="210553"/>
                      </a:cubicBezTo>
                      <a:cubicBezTo>
                        <a:pt x="444291" y="210553"/>
                        <a:pt x="452563" y="202144"/>
                        <a:pt x="458078" y="199343"/>
                      </a:cubicBezTo>
                      <a:cubicBezTo>
                        <a:pt x="460834" y="196541"/>
                        <a:pt x="466349" y="193737"/>
                        <a:pt x="471863" y="190935"/>
                      </a:cubicBezTo>
                      <a:cubicBezTo>
                        <a:pt x="488408" y="182528"/>
                        <a:pt x="502196" y="171318"/>
                        <a:pt x="518741" y="162910"/>
                      </a:cubicBezTo>
                      <a:cubicBezTo>
                        <a:pt x="540801" y="148898"/>
                        <a:pt x="562859" y="134886"/>
                        <a:pt x="587676" y="120875"/>
                      </a:cubicBezTo>
                      <a:cubicBezTo>
                        <a:pt x="571131" y="115270"/>
                        <a:pt x="554586" y="109664"/>
                        <a:pt x="540801" y="106863"/>
                      </a:cubicBezTo>
                      <a:cubicBezTo>
                        <a:pt x="477378" y="92850"/>
                        <a:pt x="416716" y="81639"/>
                        <a:pt x="353296" y="73232"/>
                      </a:cubicBezTo>
                      <a:cubicBezTo>
                        <a:pt x="295388" y="64825"/>
                        <a:pt x="226453" y="62023"/>
                        <a:pt x="160275" y="56418"/>
                      </a:cubicBezTo>
                      <a:close/>
                      <a:moveTo>
                        <a:pt x="36731" y="53078"/>
                      </a:moveTo>
                      <a:cubicBezTo>
                        <a:pt x="94657" y="183490"/>
                        <a:pt x="122241" y="327775"/>
                        <a:pt x="202233" y="447087"/>
                      </a:cubicBezTo>
                      <a:cubicBezTo>
                        <a:pt x="254642" y="402692"/>
                        <a:pt x="304292" y="352746"/>
                        <a:pt x="353943" y="305576"/>
                      </a:cubicBezTo>
                      <a:cubicBezTo>
                        <a:pt x="290500" y="266732"/>
                        <a:pt x="235333" y="208463"/>
                        <a:pt x="177407" y="164067"/>
                      </a:cubicBezTo>
                      <a:cubicBezTo>
                        <a:pt x="141549" y="136320"/>
                        <a:pt x="108449" y="108573"/>
                        <a:pt x="72589" y="78051"/>
                      </a:cubicBezTo>
                      <a:cubicBezTo>
                        <a:pt x="67074" y="75275"/>
                        <a:pt x="50523" y="64177"/>
                        <a:pt x="36731" y="53078"/>
                      </a:cubicBezTo>
                      <a:close/>
                      <a:moveTo>
                        <a:pt x="52949" y="584"/>
                      </a:moveTo>
                      <a:cubicBezTo>
                        <a:pt x="63088" y="-280"/>
                        <a:pt x="73834" y="-107"/>
                        <a:pt x="84580" y="585"/>
                      </a:cubicBezTo>
                      <a:cubicBezTo>
                        <a:pt x="106072" y="1969"/>
                        <a:pt x="127564" y="5427"/>
                        <a:pt x="144202" y="6811"/>
                      </a:cubicBezTo>
                      <a:cubicBezTo>
                        <a:pt x="216304" y="15113"/>
                        <a:pt x="291177" y="26180"/>
                        <a:pt x="363280" y="37250"/>
                      </a:cubicBezTo>
                      <a:cubicBezTo>
                        <a:pt x="410423" y="45552"/>
                        <a:pt x="635046" y="53852"/>
                        <a:pt x="651685" y="111963"/>
                      </a:cubicBezTo>
                      <a:cubicBezTo>
                        <a:pt x="654457" y="120265"/>
                        <a:pt x="646139" y="128567"/>
                        <a:pt x="637818" y="131333"/>
                      </a:cubicBezTo>
                      <a:cubicBezTo>
                        <a:pt x="635046" y="134101"/>
                        <a:pt x="635046" y="136869"/>
                        <a:pt x="629499" y="139635"/>
                      </a:cubicBezTo>
                      <a:cubicBezTo>
                        <a:pt x="596222" y="156239"/>
                        <a:pt x="562945" y="178376"/>
                        <a:pt x="529668" y="197746"/>
                      </a:cubicBezTo>
                      <a:cubicBezTo>
                        <a:pt x="515800" y="206048"/>
                        <a:pt x="496389" y="219884"/>
                        <a:pt x="476977" y="225418"/>
                      </a:cubicBezTo>
                      <a:cubicBezTo>
                        <a:pt x="482523" y="261391"/>
                        <a:pt x="479751" y="297365"/>
                        <a:pt x="482523" y="333338"/>
                      </a:cubicBezTo>
                      <a:cubicBezTo>
                        <a:pt x="485298" y="372078"/>
                        <a:pt x="488070" y="410819"/>
                        <a:pt x="485298" y="449559"/>
                      </a:cubicBezTo>
                      <a:cubicBezTo>
                        <a:pt x="485298" y="466162"/>
                        <a:pt x="463111" y="471696"/>
                        <a:pt x="454793" y="457861"/>
                      </a:cubicBezTo>
                      <a:cubicBezTo>
                        <a:pt x="452018" y="455095"/>
                        <a:pt x="452018" y="455095"/>
                        <a:pt x="452018" y="452327"/>
                      </a:cubicBezTo>
                      <a:cubicBezTo>
                        <a:pt x="404876" y="435723"/>
                        <a:pt x="352187" y="427421"/>
                        <a:pt x="302270" y="424655"/>
                      </a:cubicBezTo>
                      <a:cubicBezTo>
                        <a:pt x="296724" y="424655"/>
                        <a:pt x="293952" y="419121"/>
                        <a:pt x="291177" y="413585"/>
                      </a:cubicBezTo>
                      <a:cubicBezTo>
                        <a:pt x="266219" y="438491"/>
                        <a:pt x="238488" y="463394"/>
                        <a:pt x="210758" y="485532"/>
                      </a:cubicBezTo>
                      <a:cubicBezTo>
                        <a:pt x="202439" y="493834"/>
                        <a:pt x="191346" y="491066"/>
                        <a:pt x="183027" y="482766"/>
                      </a:cubicBezTo>
                      <a:cubicBezTo>
                        <a:pt x="85966" y="349940"/>
                        <a:pt x="47143" y="178376"/>
                        <a:pt x="0" y="23414"/>
                      </a:cubicBezTo>
                      <a:cubicBezTo>
                        <a:pt x="0" y="17878"/>
                        <a:pt x="2772" y="12345"/>
                        <a:pt x="8319" y="12345"/>
                      </a:cubicBezTo>
                      <a:cubicBezTo>
                        <a:pt x="11093" y="6811"/>
                        <a:pt x="16640" y="1277"/>
                        <a:pt x="22184" y="6811"/>
                      </a:cubicBezTo>
                      <a:cubicBezTo>
                        <a:pt x="24959" y="6811"/>
                        <a:pt x="24959" y="6811"/>
                        <a:pt x="24959" y="6811"/>
                      </a:cubicBezTo>
                      <a:cubicBezTo>
                        <a:pt x="33278" y="3352"/>
                        <a:pt x="42810" y="1449"/>
                        <a:pt x="52949" y="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1" name="Google Shape;111;p18"/>
            <p:cNvSpPr/>
            <p:nvPr/>
          </p:nvSpPr>
          <p:spPr>
            <a:xfrm>
              <a:off x="740160" y="811440"/>
              <a:ext cx="3123360" cy="22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9"/>
          <p:cNvGrpSpPr/>
          <p:nvPr/>
        </p:nvGrpSpPr>
        <p:grpSpPr>
          <a:xfrm>
            <a:off x="0" y="307800"/>
            <a:ext cx="6746741" cy="902160"/>
            <a:chOff x="0" y="307800"/>
            <a:chExt cx="6746741" cy="902160"/>
          </a:xfrm>
        </p:grpSpPr>
        <p:sp>
          <p:nvSpPr>
            <p:cNvPr id="118" name="Google Shape;118;p19"/>
            <p:cNvSpPr/>
            <p:nvPr/>
          </p:nvSpPr>
          <p:spPr>
            <a:xfrm>
              <a:off x="740160" y="307800"/>
              <a:ext cx="4509000" cy="57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基本功能概述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19"/>
            <p:cNvGrpSpPr/>
            <p:nvPr/>
          </p:nvGrpSpPr>
          <p:grpSpPr>
            <a:xfrm>
              <a:off x="0" y="493254"/>
              <a:ext cx="6746741" cy="716706"/>
              <a:chOff x="0" y="493254"/>
              <a:chExt cx="6746741" cy="716706"/>
            </a:xfrm>
          </p:grpSpPr>
          <p:sp>
            <p:nvSpPr>
              <p:cNvPr id="120" name="Google Shape;120;p19"/>
              <p:cNvSpPr/>
              <p:nvPr/>
            </p:nvSpPr>
            <p:spPr>
              <a:xfrm>
                <a:off x="0" y="733680"/>
                <a:ext cx="6211440" cy="476280"/>
              </a:xfrm>
              <a:custGeom>
                <a:avLst/>
                <a:gdLst/>
                <a:ahLst/>
                <a:cxnLst/>
                <a:rect l="l" t="t" r="r" b="b"/>
                <a:pathLst>
                  <a:path w="4830618" h="476676" extrusionOk="0">
                    <a:moveTo>
                      <a:pt x="0" y="299543"/>
                    </a:moveTo>
                    <a:cubicBezTo>
                      <a:pt x="1009072" y="394985"/>
                      <a:pt x="2018145" y="490428"/>
                      <a:pt x="2650836" y="475034"/>
                    </a:cubicBezTo>
                    <a:cubicBezTo>
                      <a:pt x="3283527" y="459640"/>
                      <a:pt x="3671454" y="285689"/>
                      <a:pt x="3796145" y="207180"/>
                    </a:cubicBezTo>
                    <a:cubicBezTo>
                      <a:pt x="3920836" y="128671"/>
                      <a:pt x="3435927" y="-26808"/>
                      <a:pt x="3398982" y="3980"/>
                    </a:cubicBezTo>
                    <a:cubicBezTo>
                      <a:pt x="3362037" y="34768"/>
                      <a:pt x="3335867" y="354962"/>
                      <a:pt x="3574473" y="391907"/>
                    </a:cubicBezTo>
                    <a:cubicBezTo>
                      <a:pt x="3813079" y="428852"/>
                      <a:pt x="4321848" y="327252"/>
                      <a:pt x="4830618" y="225652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9"/>
              <p:cNvSpPr/>
              <p:nvPr/>
            </p:nvSpPr>
            <p:spPr>
              <a:xfrm rot="418200" flipH="1">
                <a:off x="6067440" y="531000"/>
                <a:ext cx="651960" cy="490320"/>
              </a:xfrm>
              <a:custGeom>
                <a:avLst/>
                <a:gdLst/>
                <a:ahLst/>
                <a:cxnLst/>
                <a:rect l="l" t="t" r="r" b="b"/>
                <a:pathLst>
                  <a:path w="652228" h="490544" extrusionOk="0">
                    <a:moveTo>
                      <a:pt x="379541" y="326881"/>
                    </a:moveTo>
                    <a:cubicBezTo>
                      <a:pt x="357281" y="351751"/>
                      <a:pt x="332237" y="373859"/>
                      <a:pt x="307194" y="398729"/>
                    </a:cubicBezTo>
                    <a:cubicBezTo>
                      <a:pt x="343368" y="393202"/>
                      <a:pt x="387889" y="398729"/>
                      <a:pt x="424063" y="407018"/>
                    </a:cubicBezTo>
                    <a:cubicBezTo>
                      <a:pt x="410149" y="382149"/>
                      <a:pt x="393455" y="354515"/>
                      <a:pt x="379541" y="326881"/>
                    </a:cubicBezTo>
                    <a:close/>
                    <a:moveTo>
                      <a:pt x="136903" y="89809"/>
                    </a:moveTo>
                    <a:cubicBezTo>
                      <a:pt x="159163" y="106383"/>
                      <a:pt x="181425" y="122957"/>
                      <a:pt x="203684" y="139530"/>
                    </a:cubicBezTo>
                    <a:cubicBezTo>
                      <a:pt x="262118" y="186489"/>
                      <a:pt x="331682" y="233450"/>
                      <a:pt x="384551" y="288697"/>
                    </a:cubicBezTo>
                    <a:cubicBezTo>
                      <a:pt x="387334" y="294220"/>
                      <a:pt x="390117" y="296982"/>
                      <a:pt x="390117" y="299746"/>
                    </a:cubicBezTo>
                    <a:cubicBezTo>
                      <a:pt x="412377" y="330131"/>
                      <a:pt x="431856" y="360516"/>
                      <a:pt x="454115" y="393664"/>
                    </a:cubicBezTo>
                    <a:cubicBezTo>
                      <a:pt x="454115" y="368803"/>
                      <a:pt x="451333" y="343943"/>
                      <a:pt x="451333" y="319082"/>
                    </a:cubicBezTo>
                    <a:cubicBezTo>
                      <a:pt x="448550" y="288697"/>
                      <a:pt x="440202" y="252786"/>
                      <a:pt x="451333" y="225163"/>
                    </a:cubicBezTo>
                    <a:cubicBezTo>
                      <a:pt x="451333" y="225163"/>
                      <a:pt x="451333" y="222399"/>
                      <a:pt x="454115" y="222399"/>
                    </a:cubicBezTo>
                    <a:cubicBezTo>
                      <a:pt x="454115" y="222399"/>
                      <a:pt x="451333" y="222399"/>
                      <a:pt x="451333" y="222399"/>
                    </a:cubicBezTo>
                    <a:cubicBezTo>
                      <a:pt x="451333" y="225163"/>
                      <a:pt x="451333" y="227925"/>
                      <a:pt x="445767" y="230687"/>
                    </a:cubicBezTo>
                    <a:cubicBezTo>
                      <a:pt x="409594" y="252786"/>
                      <a:pt x="314987" y="180966"/>
                      <a:pt x="281597" y="164391"/>
                    </a:cubicBezTo>
                    <a:cubicBezTo>
                      <a:pt x="234292" y="136768"/>
                      <a:pt x="184207" y="111906"/>
                      <a:pt x="136903" y="89809"/>
                    </a:cubicBezTo>
                    <a:close/>
                    <a:moveTo>
                      <a:pt x="160275" y="56418"/>
                    </a:moveTo>
                    <a:cubicBezTo>
                      <a:pt x="196123" y="76036"/>
                      <a:pt x="231968" y="98456"/>
                      <a:pt x="267815" y="118071"/>
                    </a:cubicBezTo>
                    <a:cubicBezTo>
                      <a:pt x="328478" y="148898"/>
                      <a:pt x="389141" y="176923"/>
                      <a:pt x="444291" y="210553"/>
                    </a:cubicBezTo>
                    <a:cubicBezTo>
                      <a:pt x="447048" y="213355"/>
                      <a:pt x="447048" y="213355"/>
                      <a:pt x="447048" y="213355"/>
                    </a:cubicBezTo>
                    <a:cubicBezTo>
                      <a:pt x="449806" y="210553"/>
                      <a:pt x="449806" y="210553"/>
                      <a:pt x="452563" y="210553"/>
                    </a:cubicBezTo>
                    <a:cubicBezTo>
                      <a:pt x="444291" y="210553"/>
                      <a:pt x="452563" y="202144"/>
                      <a:pt x="458078" y="199343"/>
                    </a:cubicBezTo>
                    <a:cubicBezTo>
                      <a:pt x="460834" y="196541"/>
                      <a:pt x="466349" y="193737"/>
                      <a:pt x="471863" y="190935"/>
                    </a:cubicBezTo>
                    <a:cubicBezTo>
                      <a:pt x="488408" y="182528"/>
                      <a:pt x="502196" y="171318"/>
                      <a:pt x="518741" y="162910"/>
                    </a:cubicBezTo>
                    <a:cubicBezTo>
                      <a:pt x="540801" y="148898"/>
                      <a:pt x="562859" y="134886"/>
                      <a:pt x="587676" y="120875"/>
                    </a:cubicBezTo>
                    <a:cubicBezTo>
                      <a:pt x="571131" y="115270"/>
                      <a:pt x="554586" y="109664"/>
                      <a:pt x="540801" y="106863"/>
                    </a:cubicBezTo>
                    <a:cubicBezTo>
                      <a:pt x="477378" y="92850"/>
                      <a:pt x="416716" y="81639"/>
                      <a:pt x="353296" y="73232"/>
                    </a:cubicBezTo>
                    <a:cubicBezTo>
                      <a:pt x="295388" y="64825"/>
                      <a:pt x="226453" y="62023"/>
                      <a:pt x="160275" y="56418"/>
                    </a:cubicBezTo>
                    <a:close/>
                    <a:moveTo>
                      <a:pt x="36731" y="53078"/>
                    </a:moveTo>
                    <a:cubicBezTo>
                      <a:pt x="94657" y="183490"/>
                      <a:pt x="122241" y="327775"/>
                      <a:pt x="202233" y="447087"/>
                    </a:cubicBezTo>
                    <a:cubicBezTo>
                      <a:pt x="254642" y="402692"/>
                      <a:pt x="304292" y="352746"/>
                      <a:pt x="353943" y="305576"/>
                    </a:cubicBezTo>
                    <a:cubicBezTo>
                      <a:pt x="290500" y="266732"/>
                      <a:pt x="235333" y="208463"/>
                      <a:pt x="177407" y="164067"/>
                    </a:cubicBezTo>
                    <a:cubicBezTo>
                      <a:pt x="141549" y="136320"/>
                      <a:pt x="108449" y="108573"/>
                      <a:pt x="72589" y="78051"/>
                    </a:cubicBezTo>
                    <a:cubicBezTo>
                      <a:pt x="67074" y="75275"/>
                      <a:pt x="50523" y="64177"/>
                      <a:pt x="36731" y="53078"/>
                    </a:cubicBezTo>
                    <a:close/>
                    <a:moveTo>
                      <a:pt x="52949" y="584"/>
                    </a:moveTo>
                    <a:cubicBezTo>
                      <a:pt x="63088" y="-280"/>
                      <a:pt x="73834" y="-107"/>
                      <a:pt x="84580" y="585"/>
                    </a:cubicBezTo>
                    <a:cubicBezTo>
                      <a:pt x="106072" y="1969"/>
                      <a:pt x="127564" y="5427"/>
                      <a:pt x="144202" y="6811"/>
                    </a:cubicBezTo>
                    <a:cubicBezTo>
                      <a:pt x="216304" y="15113"/>
                      <a:pt x="291177" y="26180"/>
                      <a:pt x="363280" y="37250"/>
                    </a:cubicBezTo>
                    <a:cubicBezTo>
                      <a:pt x="410423" y="45552"/>
                      <a:pt x="635046" y="53852"/>
                      <a:pt x="651685" y="111963"/>
                    </a:cubicBezTo>
                    <a:cubicBezTo>
                      <a:pt x="654457" y="120265"/>
                      <a:pt x="646139" y="128567"/>
                      <a:pt x="637818" y="131333"/>
                    </a:cubicBezTo>
                    <a:cubicBezTo>
                      <a:pt x="635046" y="134101"/>
                      <a:pt x="635046" y="136869"/>
                      <a:pt x="629499" y="139635"/>
                    </a:cubicBezTo>
                    <a:cubicBezTo>
                      <a:pt x="596222" y="156239"/>
                      <a:pt x="562945" y="178376"/>
                      <a:pt x="529668" y="197746"/>
                    </a:cubicBezTo>
                    <a:cubicBezTo>
                      <a:pt x="515800" y="206048"/>
                      <a:pt x="496389" y="219884"/>
                      <a:pt x="476977" y="225418"/>
                    </a:cubicBezTo>
                    <a:cubicBezTo>
                      <a:pt x="482523" y="261391"/>
                      <a:pt x="479751" y="297365"/>
                      <a:pt x="482523" y="333338"/>
                    </a:cubicBezTo>
                    <a:cubicBezTo>
                      <a:pt x="485298" y="372078"/>
                      <a:pt x="488070" y="410819"/>
                      <a:pt x="485298" y="449559"/>
                    </a:cubicBezTo>
                    <a:cubicBezTo>
                      <a:pt x="485298" y="466162"/>
                      <a:pt x="463111" y="471696"/>
                      <a:pt x="454793" y="457861"/>
                    </a:cubicBezTo>
                    <a:cubicBezTo>
                      <a:pt x="452018" y="455095"/>
                      <a:pt x="452018" y="455095"/>
                      <a:pt x="452018" y="452327"/>
                    </a:cubicBezTo>
                    <a:cubicBezTo>
                      <a:pt x="404876" y="435723"/>
                      <a:pt x="352187" y="427421"/>
                      <a:pt x="302270" y="424655"/>
                    </a:cubicBezTo>
                    <a:cubicBezTo>
                      <a:pt x="296724" y="424655"/>
                      <a:pt x="293952" y="419121"/>
                      <a:pt x="291177" y="413585"/>
                    </a:cubicBezTo>
                    <a:cubicBezTo>
                      <a:pt x="266219" y="438491"/>
                      <a:pt x="238488" y="463394"/>
                      <a:pt x="210758" y="485532"/>
                    </a:cubicBezTo>
                    <a:cubicBezTo>
                      <a:pt x="202439" y="493834"/>
                      <a:pt x="191346" y="491066"/>
                      <a:pt x="183027" y="482766"/>
                    </a:cubicBezTo>
                    <a:cubicBezTo>
                      <a:pt x="85966" y="349940"/>
                      <a:pt x="47143" y="178376"/>
                      <a:pt x="0" y="23414"/>
                    </a:cubicBezTo>
                    <a:cubicBezTo>
                      <a:pt x="0" y="17878"/>
                      <a:pt x="2772" y="12345"/>
                      <a:pt x="8319" y="12345"/>
                    </a:cubicBezTo>
                    <a:cubicBezTo>
                      <a:pt x="11093" y="6811"/>
                      <a:pt x="16640" y="1277"/>
                      <a:pt x="22184" y="6811"/>
                    </a:cubicBezTo>
                    <a:cubicBezTo>
                      <a:pt x="24959" y="6811"/>
                      <a:pt x="24959" y="6811"/>
                      <a:pt x="24959" y="6811"/>
                    </a:cubicBezTo>
                    <a:cubicBezTo>
                      <a:pt x="33278" y="3352"/>
                      <a:pt x="42810" y="1449"/>
                      <a:pt x="52949" y="5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2" name="Google Shape;122;p19" descr="思维导图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10320"/>
            <a:ext cx="8346600" cy="480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8179920" y="493560"/>
            <a:ext cx="4131720" cy="5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用户可以分享自己和宠物的日常生活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用户可以为身边的流浪动物发布领养信息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用户可以从领养信息中选择想要领养的宠物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用户可以关注自己感兴趣的博主及其宠物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用户可以查看收藏的宠物动态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用户可以在动态详情页对动态进行评论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用户可以查看自己的浏览历史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用户可以查看自己发布的动态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用户可以上传宠物视频和照片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用户可以浏览照顾宠物的注意事项和教程等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用户可以发布宠物相关的问题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用户可以回答他人提出的问题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120" y="1475280"/>
            <a:ext cx="1523520" cy="1819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0"/>
          <p:cNvGrpSpPr/>
          <p:nvPr/>
        </p:nvGrpSpPr>
        <p:grpSpPr>
          <a:xfrm>
            <a:off x="2286000" y="3568680"/>
            <a:ext cx="7670520" cy="1603800"/>
            <a:chOff x="2286000" y="3568680"/>
            <a:chExt cx="7670520" cy="1603800"/>
          </a:xfrm>
        </p:grpSpPr>
        <p:sp>
          <p:nvSpPr>
            <p:cNvPr id="131" name="Google Shape;131;p20"/>
            <p:cNvSpPr/>
            <p:nvPr/>
          </p:nvSpPr>
          <p:spPr>
            <a:xfrm>
              <a:off x="2286000" y="4786920"/>
              <a:ext cx="7670520" cy="38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3975120" y="4081320"/>
              <a:ext cx="429228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已开发功能展示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5000400" y="3568680"/>
              <a:ext cx="2241720" cy="601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PART 02</a:t>
              </a: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-1671480" y="743760"/>
            <a:ext cx="7670520" cy="3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40" y="1507320"/>
            <a:ext cx="9233640" cy="3842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132120" y="1680120"/>
            <a:ext cx="1434600" cy="191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开屏动画展示，用户依次点击进入登陆页面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21"/>
          <p:cNvGrpSpPr/>
          <p:nvPr/>
        </p:nvGrpSpPr>
        <p:grpSpPr>
          <a:xfrm>
            <a:off x="0" y="307800"/>
            <a:ext cx="4101691" cy="902160"/>
            <a:chOff x="0" y="307800"/>
            <a:chExt cx="4101691" cy="902160"/>
          </a:xfrm>
        </p:grpSpPr>
        <p:sp>
          <p:nvSpPr>
            <p:cNvPr id="143" name="Google Shape;143;p21"/>
            <p:cNvSpPr/>
            <p:nvPr/>
          </p:nvSpPr>
          <p:spPr>
            <a:xfrm>
              <a:off x="448560" y="307800"/>
              <a:ext cx="2733480" cy="57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开屏动画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" name="Google Shape;144;p21"/>
            <p:cNvGrpSpPr/>
            <p:nvPr/>
          </p:nvGrpSpPr>
          <p:grpSpPr>
            <a:xfrm>
              <a:off x="0" y="508850"/>
              <a:ext cx="4101691" cy="701110"/>
              <a:chOff x="0" y="508850"/>
              <a:chExt cx="4101691" cy="701110"/>
            </a:xfrm>
          </p:grpSpPr>
          <p:sp>
            <p:nvSpPr>
              <p:cNvPr id="145" name="Google Shape;145;p21"/>
              <p:cNvSpPr/>
              <p:nvPr/>
            </p:nvSpPr>
            <p:spPr>
              <a:xfrm>
                <a:off x="0" y="733680"/>
                <a:ext cx="3765600" cy="476280"/>
              </a:xfrm>
              <a:custGeom>
                <a:avLst/>
                <a:gdLst/>
                <a:ahLst/>
                <a:cxnLst/>
                <a:rect l="l" t="t" r="r" b="b"/>
                <a:pathLst>
                  <a:path w="4830618" h="476676" extrusionOk="0">
                    <a:moveTo>
                      <a:pt x="0" y="299543"/>
                    </a:moveTo>
                    <a:cubicBezTo>
                      <a:pt x="1009072" y="394985"/>
                      <a:pt x="2018145" y="490428"/>
                      <a:pt x="2650836" y="475034"/>
                    </a:cubicBezTo>
                    <a:cubicBezTo>
                      <a:pt x="3283527" y="459640"/>
                      <a:pt x="3671454" y="285689"/>
                      <a:pt x="3796145" y="207180"/>
                    </a:cubicBezTo>
                    <a:cubicBezTo>
                      <a:pt x="3920836" y="128671"/>
                      <a:pt x="3435927" y="-26808"/>
                      <a:pt x="3398982" y="3980"/>
                    </a:cubicBezTo>
                    <a:cubicBezTo>
                      <a:pt x="3362037" y="34768"/>
                      <a:pt x="3335867" y="354962"/>
                      <a:pt x="3574473" y="391907"/>
                    </a:cubicBezTo>
                    <a:cubicBezTo>
                      <a:pt x="3813079" y="428852"/>
                      <a:pt x="4321848" y="327252"/>
                      <a:pt x="4830618" y="225652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1"/>
              <p:cNvSpPr/>
              <p:nvPr/>
            </p:nvSpPr>
            <p:spPr>
              <a:xfrm rot="418200" flipH="1">
                <a:off x="3678480" y="531000"/>
                <a:ext cx="394920" cy="490320"/>
              </a:xfrm>
              <a:custGeom>
                <a:avLst/>
                <a:gdLst/>
                <a:ahLst/>
                <a:cxnLst/>
                <a:rect l="l" t="t" r="r" b="b"/>
                <a:pathLst>
                  <a:path w="652228" h="490544" extrusionOk="0">
                    <a:moveTo>
                      <a:pt x="379541" y="326881"/>
                    </a:moveTo>
                    <a:cubicBezTo>
                      <a:pt x="357281" y="351751"/>
                      <a:pt x="332237" y="373859"/>
                      <a:pt x="307194" y="398729"/>
                    </a:cubicBezTo>
                    <a:cubicBezTo>
                      <a:pt x="343368" y="393202"/>
                      <a:pt x="387889" y="398729"/>
                      <a:pt x="424063" y="407018"/>
                    </a:cubicBezTo>
                    <a:cubicBezTo>
                      <a:pt x="410149" y="382149"/>
                      <a:pt x="393455" y="354515"/>
                      <a:pt x="379541" y="326881"/>
                    </a:cubicBezTo>
                    <a:close/>
                    <a:moveTo>
                      <a:pt x="136903" y="89809"/>
                    </a:moveTo>
                    <a:cubicBezTo>
                      <a:pt x="159163" y="106383"/>
                      <a:pt x="181425" y="122957"/>
                      <a:pt x="203684" y="139530"/>
                    </a:cubicBezTo>
                    <a:cubicBezTo>
                      <a:pt x="262118" y="186489"/>
                      <a:pt x="331682" y="233450"/>
                      <a:pt x="384551" y="288697"/>
                    </a:cubicBezTo>
                    <a:cubicBezTo>
                      <a:pt x="387334" y="294220"/>
                      <a:pt x="390117" y="296982"/>
                      <a:pt x="390117" y="299746"/>
                    </a:cubicBezTo>
                    <a:cubicBezTo>
                      <a:pt x="412377" y="330131"/>
                      <a:pt x="431856" y="360516"/>
                      <a:pt x="454115" y="393664"/>
                    </a:cubicBezTo>
                    <a:cubicBezTo>
                      <a:pt x="454115" y="368803"/>
                      <a:pt x="451333" y="343943"/>
                      <a:pt x="451333" y="319082"/>
                    </a:cubicBezTo>
                    <a:cubicBezTo>
                      <a:pt x="448550" y="288697"/>
                      <a:pt x="440202" y="252786"/>
                      <a:pt x="451333" y="225163"/>
                    </a:cubicBezTo>
                    <a:cubicBezTo>
                      <a:pt x="451333" y="225163"/>
                      <a:pt x="451333" y="222399"/>
                      <a:pt x="454115" y="222399"/>
                    </a:cubicBezTo>
                    <a:cubicBezTo>
                      <a:pt x="454115" y="222399"/>
                      <a:pt x="451333" y="222399"/>
                      <a:pt x="451333" y="222399"/>
                    </a:cubicBezTo>
                    <a:cubicBezTo>
                      <a:pt x="451333" y="225163"/>
                      <a:pt x="451333" y="227925"/>
                      <a:pt x="445767" y="230687"/>
                    </a:cubicBezTo>
                    <a:cubicBezTo>
                      <a:pt x="409594" y="252786"/>
                      <a:pt x="314987" y="180966"/>
                      <a:pt x="281597" y="164391"/>
                    </a:cubicBezTo>
                    <a:cubicBezTo>
                      <a:pt x="234292" y="136768"/>
                      <a:pt x="184207" y="111906"/>
                      <a:pt x="136903" y="89809"/>
                    </a:cubicBezTo>
                    <a:close/>
                    <a:moveTo>
                      <a:pt x="160275" y="56418"/>
                    </a:moveTo>
                    <a:cubicBezTo>
                      <a:pt x="196123" y="76036"/>
                      <a:pt x="231968" y="98456"/>
                      <a:pt x="267815" y="118071"/>
                    </a:cubicBezTo>
                    <a:cubicBezTo>
                      <a:pt x="328478" y="148898"/>
                      <a:pt x="389141" y="176923"/>
                      <a:pt x="444291" y="210553"/>
                    </a:cubicBezTo>
                    <a:cubicBezTo>
                      <a:pt x="447048" y="213355"/>
                      <a:pt x="447048" y="213355"/>
                      <a:pt x="447048" y="213355"/>
                    </a:cubicBezTo>
                    <a:cubicBezTo>
                      <a:pt x="449806" y="210553"/>
                      <a:pt x="449806" y="210553"/>
                      <a:pt x="452563" y="210553"/>
                    </a:cubicBezTo>
                    <a:cubicBezTo>
                      <a:pt x="444291" y="210553"/>
                      <a:pt x="452563" y="202144"/>
                      <a:pt x="458078" y="199343"/>
                    </a:cubicBezTo>
                    <a:cubicBezTo>
                      <a:pt x="460834" y="196541"/>
                      <a:pt x="466349" y="193737"/>
                      <a:pt x="471863" y="190935"/>
                    </a:cubicBezTo>
                    <a:cubicBezTo>
                      <a:pt x="488408" y="182528"/>
                      <a:pt x="502196" y="171318"/>
                      <a:pt x="518741" y="162910"/>
                    </a:cubicBezTo>
                    <a:cubicBezTo>
                      <a:pt x="540801" y="148898"/>
                      <a:pt x="562859" y="134886"/>
                      <a:pt x="587676" y="120875"/>
                    </a:cubicBezTo>
                    <a:cubicBezTo>
                      <a:pt x="571131" y="115270"/>
                      <a:pt x="554586" y="109664"/>
                      <a:pt x="540801" y="106863"/>
                    </a:cubicBezTo>
                    <a:cubicBezTo>
                      <a:pt x="477378" y="92850"/>
                      <a:pt x="416716" y="81639"/>
                      <a:pt x="353296" y="73232"/>
                    </a:cubicBezTo>
                    <a:cubicBezTo>
                      <a:pt x="295388" y="64825"/>
                      <a:pt x="226453" y="62023"/>
                      <a:pt x="160275" y="56418"/>
                    </a:cubicBezTo>
                    <a:close/>
                    <a:moveTo>
                      <a:pt x="36731" y="53078"/>
                    </a:moveTo>
                    <a:cubicBezTo>
                      <a:pt x="94657" y="183490"/>
                      <a:pt x="122241" y="327775"/>
                      <a:pt x="202233" y="447087"/>
                    </a:cubicBezTo>
                    <a:cubicBezTo>
                      <a:pt x="254642" y="402692"/>
                      <a:pt x="304292" y="352746"/>
                      <a:pt x="353943" y="305576"/>
                    </a:cubicBezTo>
                    <a:cubicBezTo>
                      <a:pt x="290500" y="266732"/>
                      <a:pt x="235333" y="208463"/>
                      <a:pt x="177407" y="164067"/>
                    </a:cubicBezTo>
                    <a:cubicBezTo>
                      <a:pt x="141549" y="136320"/>
                      <a:pt x="108449" y="108573"/>
                      <a:pt x="72589" y="78051"/>
                    </a:cubicBezTo>
                    <a:cubicBezTo>
                      <a:pt x="67074" y="75275"/>
                      <a:pt x="50523" y="64177"/>
                      <a:pt x="36731" y="53078"/>
                    </a:cubicBezTo>
                    <a:close/>
                    <a:moveTo>
                      <a:pt x="52949" y="584"/>
                    </a:moveTo>
                    <a:cubicBezTo>
                      <a:pt x="63088" y="-280"/>
                      <a:pt x="73834" y="-107"/>
                      <a:pt x="84580" y="585"/>
                    </a:cubicBezTo>
                    <a:cubicBezTo>
                      <a:pt x="106072" y="1969"/>
                      <a:pt x="127564" y="5427"/>
                      <a:pt x="144202" y="6811"/>
                    </a:cubicBezTo>
                    <a:cubicBezTo>
                      <a:pt x="216304" y="15113"/>
                      <a:pt x="291177" y="26180"/>
                      <a:pt x="363280" y="37250"/>
                    </a:cubicBezTo>
                    <a:cubicBezTo>
                      <a:pt x="410423" y="45552"/>
                      <a:pt x="635046" y="53852"/>
                      <a:pt x="651685" y="111963"/>
                    </a:cubicBezTo>
                    <a:cubicBezTo>
                      <a:pt x="654457" y="120265"/>
                      <a:pt x="646139" y="128567"/>
                      <a:pt x="637818" y="131333"/>
                    </a:cubicBezTo>
                    <a:cubicBezTo>
                      <a:pt x="635046" y="134101"/>
                      <a:pt x="635046" y="136869"/>
                      <a:pt x="629499" y="139635"/>
                    </a:cubicBezTo>
                    <a:cubicBezTo>
                      <a:pt x="596222" y="156239"/>
                      <a:pt x="562945" y="178376"/>
                      <a:pt x="529668" y="197746"/>
                    </a:cubicBezTo>
                    <a:cubicBezTo>
                      <a:pt x="515800" y="206048"/>
                      <a:pt x="496389" y="219884"/>
                      <a:pt x="476977" y="225418"/>
                    </a:cubicBezTo>
                    <a:cubicBezTo>
                      <a:pt x="482523" y="261391"/>
                      <a:pt x="479751" y="297365"/>
                      <a:pt x="482523" y="333338"/>
                    </a:cubicBezTo>
                    <a:cubicBezTo>
                      <a:pt x="485298" y="372078"/>
                      <a:pt x="488070" y="410819"/>
                      <a:pt x="485298" y="449559"/>
                    </a:cubicBezTo>
                    <a:cubicBezTo>
                      <a:pt x="485298" y="466162"/>
                      <a:pt x="463111" y="471696"/>
                      <a:pt x="454793" y="457861"/>
                    </a:cubicBezTo>
                    <a:cubicBezTo>
                      <a:pt x="452018" y="455095"/>
                      <a:pt x="452018" y="455095"/>
                      <a:pt x="452018" y="452327"/>
                    </a:cubicBezTo>
                    <a:cubicBezTo>
                      <a:pt x="404876" y="435723"/>
                      <a:pt x="352187" y="427421"/>
                      <a:pt x="302270" y="424655"/>
                    </a:cubicBezTo>
                    <a:cubicBezTo>
                      <a:pt x="296724" y="424655"/>
                      <a:pt x="293952" y="419121"/>
                      <a:pt x="291177" y="413585"/>
                    </a:cubicBezTo>
                    <a:cubicBezTo>
                      <a:pt x="266219" y="438491"/>
                      <a:pt x="238488" y="463394"/>
                      <a:pt x="210758" y="485532"/>
                    </a:cubicBezTo>
                    <a:cubicBezTo>
                      <a:pt x="202439" y="493834"/>
                      <a:pt x="191346" y="491066"/>
                      <a:pt x="183027" y="482766"/>
                    </a:cubicBezTo>
                    <a:cubicBezTo>
                      <a:pt x="85966" y="349940"/>
                      <a:pt x="47143" y="178376"/>
                      <a:pt x="0" y="23414"/>
                    </a:cubicBezTo>
                    <a:cubicBezTo>
                      <a:pt x="0" y="17878"/>
                      <a:pt x="2772" y="12345"/>
                      <a:pt x="8319" y="12345"/>
                    </a:cubicBezTo>
                    <a:cubicBezTo>
                      <a:pt x="11093" y="6811"/>
                      <a:pt x="16640" y="1277"/>
                      <a:pt x="22184" y="6811"/>
                    </a:cubicBezTo>
                    <a:cubicBezTo>
                      <a:pt x="24959" y="6811"/>
                      <a:pt x="24959" y="6811"/>
                      <a:pt x="24959" y="6811"/>
                    </a:cubicBezTo>
                    <a:cubicBezTo>
                      <a:pt x="33278" y="3352"/>
                      <a:pt x="42810" y="1449"/>
                      <a:pt x="52949" y="5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2"/>
          <p:cNvGrpSpPr/>
          <p:nvPr/>
        </p:nvGrpSpPr>
        <p:grpSpPr>
          <a:xfrm>
            <a:off x="-1102320" y="712080"/>
            <a:ext cx="7670520" cy="1091160"/>
            <a:chOff x="-1102320" y="712080"/>
            <a:chExt cx="7670520" cy="1091160"/>
          </a:xfrm>
        </p:grpSpPr>
        <p:sp>
          <p:nvSpPr>
            <p:cNvPr id="153" name="Google Shape;153;p22"/>
            <p:cNvSpPr/>
            <p:nvPr/>
          </p:nvSpPr>
          <p:spPr>
            <a:xfrm>
              <a:off x="-1102320" y="1417680"/>
              <a:ext cx="7670520" cy="38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586800" y="712080"/>
              <a:ext cx="4292280" cy="681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 i="0" u="none" strike="noStrike" cap="non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155" name="Google Shape;155;p22" descr="注册界面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1280" y="0"/>
            <a:ext cx="316440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 descr="登录界面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5480" y="0"/>
            <a:ext cx="316440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311760" y="1139040"/>
            <a:ext cx="2657160" cy="313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如果用户尚未注册可以点击注册前去注册，注册成功后登录，已有帐户则直接登录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22"/>
          <p:cNvGrpSpPr/>
          <p:nvPr/>
        </p:nvGrpSpPr>
        <p:grpSpPr>
          <a:xfrm>
            <a:off x="0" y="149760"/>
            <a:ext cx="3968537" cy="1060200"/>
            <a:chOff x="0" y="149760"/>
            <a:chExt cx="3968537" cy="1060200"/>
          </a:xfrm>
        </p:grpSpPr>
        <p:sp>
          <p:nvSpPr>
            <p:cNvPr id="159" name="Google Shape;159;p22"/>
            <p:cNvSpPr/>
            <p:nvPr/>
          </p:nvSpPr>
          <p:spPr>
            <a:xfrm>
              <a:off x="0" y="149760"/>
              <a:ext cx="2644200" cy="57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登陆注册界面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" name="Google Shape;160;p22"/>
            <p:cNvGrpSpPr/>
            <p:nvPr/>
          </p:nvGrpSpPr>
          <p:grpSpPr>
            <a:xfrm>
              <a:off x="0" y="509615"/>
              <a:ext cx="3968537" cy="700345"/>
              <a:chOff x="0" y="509615"/>
              <a:chExt cx="3968537" cy="700345"/>
            </a:xfrm>
          </p:grpSpPr>
          <p:sp>
            <p:nvSpPr>
              <p:cNvPr id="161" name="Google Shape;161;p22"/>
              <p:cNvSpPr/>
              <p:nvPr/>
            </p:nvSpPr>
            <p:spPr>
              <a:xfrm>
                <a:off x="0" y="733680"/>
                <a:ext cx="3642840" cy="476280"/>
              </a:xfrm>
              <a:custGeom>
                <a:avLst/>
                <a:gdLst/>
                <a:ahLst/>
                <a:cxnLst/>
                <a:rect l="l" t="t" r="r" b="b"/>
                <a:pathLst>
                  <a:path w="4830618" h="476676" extrusionOk="0">
                    <a:moveTo>
                      <a:pt x="0" y="299543"/>
                    </a:moveTo>
                    <a:cubicBezTo>
                      <a:pt x="1009072" y="394985"/>
                      <a:pt x="2018145" y="490428"/>
                      <a:pt x="2650836" y="475034"/>
                    </a:cubicBezTo>
                    <a:cubicBezTo>
                      <a:pt x="3283527" y="459640"/>
                      <a:pt x="3671454" y="285689"/>
                      <a:pt x="3796145" y="207180"/>
                    </a:cubicBezTo>
                    <a:cubicBezTo>
                      <a:pt x="3920836" y="128671"/>
                      <a:pt x="3435927" y="-26808"/>
                      <a:pt x="3398982" y="3980"/>
                    </a:cubicBezTo>
                    <a:cubicBezTo>
                      <a:pt x="3362037" y="34768"/>
                      <a:pt x="3335867" y="354962"/>
                      <a:pt x="3574473" y="391907"/>
                    </a:cubicBezTo>
                    <a:cubicBezTo>
                      <a:pt x="3813079" y="428852"/>
                      <a:pt x="4321848" y="327252"/>
                      <a:pt x="4830618" y="225652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 rot="418200" flipH="1">
                <a:off x="3557880" y="531000"/>
                <a:ext cx="382320" cy="490320"/>
              </a:xfrm>
              <a:custGeom>
                <a:avLst/>
                <a:gdLst/>
                <a:ahLst/>
                <a:cxnLst/>
                <a:rect l="l" t="t" r="r" b="b"/>
                <a:pathLst>
                  <a:path w="652228" h="490544" extrusionOk="0">
                    <a:moveTo>
                      <a:pt x="379541" y="326881"/>
                    </a:moveTo>
                    <a:cubicBezTo>
                      <a:pt x="357281" y="351751"/>
                      <a:pt x="332237" y="373859"/>
                      <a:pt x="307194" y="398729"/>
                    </a:cubicBezTo>
                    <a:cubicBezTo>
                      <a:pt x="343368" y="393202"/>
                      <a:pt x="387889" y="398729"/>
                      <a:pt x="424063" y="407018"/>
                    </a:cubicBezTo>
                    <a:cubicBezTo>
                      <a:pt x="410149" y="382149"/>
                      <a:pt x="393455" y="354515"/>
                      <a:pt x="379541" y="326881"/>
                    </a:cubicBezTo>
                    <a:close/>
                    <a:moveTo>
                      <a:pt x="136903" y="89809"/>
                    </a:moveTo>
                    <a:cubicBezTo>
                      <a:pt x="159163" y="106383"/>
                      <a:pt x="181425" y="122957"/>
                      <a:pt x="203684" y="139530"/>
                    </a:cubicBezTo>
                    <a:cubicBezTo>
                      <a:pt x="262118" y="186489"/>
                      <a:pt x="331682" y="233450"/>
                      <a:pt x="384551" y="288697"/>
                    </a:cubicBezTo>
                    <a:cubicBezTo>
                      <a:pt x="387334" y="294220"/>
                      <a:pt x="390117" y="296982"/>
                      <a:pt x="390117" y="299746"/>
                    </a:cubicBezTo>
                    <a:cubicBezTo>
                      <a:pt x="412377" y="330131"/>
                      <a:pt x="431856" y="360516"/>
                      <a:pt x="454115" y="393664"/>
                    </a:cubicBezTo>
                    <a:cubicBezTo>
                      <a:pt x="454115" y="368803"/>
                      <a:pt x="451333" y="343943"/>
                      <a:pt x="451333" y="319082"/>
                    </a:cubicBezTo>
                    <a:cubicBezTo>
                      <a:pt x="448550" y="288697"/>
                      <a:pt x="440202" y="252786"/>
                      <a:pt x="451333" y="225163"/>
                    </a:cubicBezTo>
                    <a:cubicBezTo>
                      <a:pt x="451333" y="225163"/>
                      <a:pt x="451333" y="222399"/>
                      <a:pt x="454115" y="222399"/>
                    </a:cubicBezTo>
                    <a:cubicBezTo>
                      <a:pt x="454115" y="222399"/>
                      <a:pt x="451333" y="222399"/>
                      <a:pt x="451333" y="222399"/>
                    </a:cubicBezTo>
                    <a:cubicBezTo>
                      <a:pt x="451333" y="225163"/>
                      <a:pt x="451333" y="227925"/>
                      <a:pt x="445767" y="230687"/>
                    </a:cubicBezTo>
                    <a:cubicBezTo>
                      <a:pt x="409594" y="252786"/>
                      <a:pt x="314987" y="180966"/>
                      <a:pt x="281597" y="164391"/>
                    </a:cubicBezTo>
                    <a:cubicBezTo>
                      <a:pt x="234292" y="136768"/>
                      <a:pt x="184207" y="111906"/>
                      <a:pt x="136903" y="89809"/>
                    </a:cubicBezTo>
                    <a:close/>
                    <a:moveTo>
                      <a:pt x="160275" y="56418"/>
                    </a:moveTo>
                    <a:cubicBezTo>
                      <a:pt x="196123" y="76036"/>
                      <a:pt x="231968" y="98456"/>
                      <a:pt x="267815" y="118071"/>
                    </a:cubicBezTo>
                    <a:cubicBezTo>
                      <a:pt x="328478" y="148898"/>
                      <a:pt x="389141" y="176923"/>
                      <a:pt x="444291" y="210553"/>
                    </a:cubicBezTo>
                    <a:cubicBezTo>
                      <a:pt x="447048" y="213355"/>
                      <a:pt x="447048" y="213355"/>
                      <a:pt x="447048" y="213355"/>
                    </a:cubicBezTo>
                    <a:cubicBezTo>
                      <a:pt x="449806" y="210553"/>
                      <a:pt x="449806" y="210553"/>
                      <a:pt x="452563" y="210553"/>
                    </a:cubicBezTo>
                    <a:cubicBezTo>
                      <a:pt x="444291" y="210553"/>
                      <a:pt x="452563" y="202144"/>
                      <a:pt x="458078" y="199343"/>
                    </a:cubicBezTo>
                    <a:cubicBezTo>
                      <a:pt x="460834" y="196541"/>
                      <a:pt x="466349" y="193737"/>
                      <a:pt x="471863" y="190935"/>
                    </a:cubicBezTo>
                    <a:cubicBezTo>
                      <a:pt x="488408" y="182528"/>
                      <a:pt x="502196" y="171318"/>
                      <a:pt x="518741" y="162910"/>
                    </a:cubicBezTo>
                    <a:cubicBezTo>
                      <a:pt x="540801" y="148898"/>
                      <a:pt x="562859" y="134886"/>
                      <a:pt x="587676" y="120875"/>
                    </a:cubicBezTo>
                    <a:cubicBezTo>
                      <a:pt x="571131" y="115270"/>
                      <a:pt x="554586" y="109664"/>
                      <a:pt x="540801" y="106863"/>
                    </a:cubicBezTo>
                    <a:cubicBezTo>
                      <a:pt x="477378" y="92850"/>
                      <a:pt x="416716" y="81639"/>
                      <a:pt x="353296" y="73232"/>
                    </a:cubicBezTo>
                    <a:cubicBezTo>
                      <a:pt x="295388" y="64825"/>
                      <a:pt x="226453" y="62023"/>
                      <a:pt x="160275" y="56418"/>
                    </a:cubicBezTo>
                    <a:close/>
                    <a:moveTo>
                      <a:pt x="36731" y="53078"/>
                    </a:moveTo>
                    <a:cubicBezTo>
                      <a:pt x="94657" y="183490"/>
                      <a:pt x="122241" y="327775"/>
                      <a:pt x="202233" y="447087"/>
                    </a:cubicBezTo>
                    <a:cubicBezTo>
                      <a:pt x="254642" y="402692"/>
                      <a:pt x="304292" y="352746"/>
                      <a:pt x="353943" y="305576"/>
                    </a:cubicBezTo>
                    <a:cubicBezTo>
                      <a:pt x="290500" y="266732"/>
                      <a:pt x="235333" y="208463"/>
                      <a:pt x="177407" y="164067"/>
                    </a:cubicBezTo>
                    <a:cubicBezTo>
                      <a:pt x="141549" y="136320"/>
                      <a:pt x="108449" y="108573"/>
                      <a:pt x="72589" y="78051"/>
                    </a:cubicBezTo>
                    <a:cubicBezTo>
                      <a:pt x="67074" y="75275"/>
                      <a:pt x="50523" y="64177"/>
                      <a:pt x="36731" y="53078"/>
                    </a:cubicBezTo>
                    <a:close/>
                    <a:moveTo>
                      <a:pt x="52949" y="584"/>
                    </a:moveTo>
                    <a:cubicBezTo>
                      <a:pt x="63088" y="-280"/>
                      <a:pt x="73834" y="-107"/>
                      <a:pt x="84580" y="585"/>
                    </a:cubicBezTo>
                    <a:cubicBezTo>
                      <a:pt x="106072" y="1969"/>
                      <a:pt x="127564" y="5427"/>
                      <a:pt x="144202" y="6811"/>
                    </a:cubicBezTo>
                    <a:cubicBezTo>
                      <a:pt x="216304" y="15113"/>
                      <a:pt x="291177" y="26180"/>
                      <a:pt x="363280" y="37250"/>
                    </a:cubicBezTo>
                    <a:cubicBezTo>
                      <a:pt x="410423" y="45552"/>
                      <a:pt x="635046" y="53852"/>
                      <a:pt x="651685" y="111963"/>
                    </a:cubicBezTo>
                    <a:cubicBezTo>
                      <a:pt x="654457" y="120265"/>
                      <a:pt x="646139" y="128567"/>
                      <a:pt x="637818" y="131333"/>
                    </a:cubicBezTo>
                    <a:cubicBezTo>
                      <a:pt x="635046" y="134101"/>
                      <a:pt x="635046" y="136869"/>
                      <a:pt x="629499" y="139635"/>
                    </a:cubicBezTo>
                    <a:cubicBezTo>
                      <a:pt x="596222" y="156239"/>
                      <a:pt x="562945" y="178376"/>
                      <a:pt x="529668" y="197746"/>
                    </a:cubicBezTo>
                    <a:cubicBezTo>
                      <a:pt x="515800" y="206048"/>
                      <a:pt x="496389" y="219884"/>
                      <a:pt x="476977" y="225418"/>
                    </a:cubicBezTo>
                    <a:cubicBezTo>
                      <a:pt x="482523" y="261391"/>
                      <a:pt x="479751" y="297365"/>
                      <a:pt x="482523" y="333338"/>
                    </a:cubicBezTo>
                    <a:cubicBezTo>
                      <a:pt x="485298" y="372078"/>
                      <a:pt x="488070" y="410819"/>
                      <a:pt x="485298" y="449559"/>
                    </a:cubicBezTo>
                    <a:cubicBezTo>
                      <a:pt x="485298" y="466162"/>
                      <a:pt x="463111" y="471696"/>
                      <a:pt x="454793" y="457861"/>
                    </a:cubicBezTo>
                    <a:cubicBezTo>
                      <a:pt x="452018" y="455095"/>
                      <a:pt x="452018" y="455095"/>
                      <a:pt x="452018" y="452327"/>
                    </a:cubicBezTo>
                    <a:cubicBezTo>
                      <a:pt x="404876" y="435723"/>
                      <a:pt x="352187" y="427421"/>
                      <a:pt x="302270" y="424655"/>
                    </a:cubicBezTo>
                    <a:cubicBezTo>
                      <a:pt x="296724" y="424655"/>
                      <a:pt x="293952" y="419121"/>
                      <a:pt x="291177" y="413585"/>
                    </a:cubicBezTo>
                    <a:cubicBezTo>
                      <a:pt x="266219" y="438491"/>
                      <a:pt x="238488" y="463394"/>
                      <a:pt x="210758" y="485532"/>
                    </a:cubicBezTo>
                    <a:cubicBezTo>
                      <a:pt x="202439" y="493834"/>
                      <a:pt x="191346" y="491066"/>
                      <a:pt x="183027" y="482766"/>
                    </a:cubicBezTo>
                    <a:cubicBezTo>
                      <a:pt x="85966" y="349940"/>
                      <a:pt x="47143" y="178376"/>
                      <a:pt x="0" y="23414"/>
                    </a:cubicBezTo>
                    <a:cubicBezTo>
                      <a:pt x="0" y="17878"/>
                      <a:pt x="2772" y="12345"/>
                      <a:pt x="8319" y="12345"/>
                    </a:cubicBezTo>
                    <a:cubicBezTo>
                      <a:pt x="11093" y="6811"/>
                      <a:pt x="16640" y="1277"/>
                      <a:pt x="22184" y="6811"/>
                    </a:cubicBezTo>
                    <a:cubicBezTo>
                      <a:pt x="24959" y="6811"/>
                      <a:pt x="24959" y="6811"/>
                      <a:pt x="24959" y="6811"/>
                    </a:cubicBezTo>
                    <a:cubicBezTo>
                      <a:pt x="33278" y="3352"/>
                      <a:pt x="42810" y="1449"/>
                      <a:pt x="52949" y="5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43701"/>
          <a:stretch/>
        </p:blipFill>
        <p:spPr>
          <a:xfrm>
            <a:off x="1887120" y="2133720"/>
            <a:ext cx="1638360" cy="473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 descr="个人中心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6360" y="15120"/>
            <a:ext cx="3164400" cy="685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/>
          <p:nvPr/>
        </p:nvSpPr>
        <p:spPr>
          <a:xfrm>
            <a:off x="8391600" y="807120"/>
            <a:ext cx="3560760" cy="437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KaiTi"/>
                <a:ea typeface="KaiTi"/>
                <a:cs typeface="KaiTi"/>
                <a:sym typeface="KaiTi"/>
              </a:rPr>
              <a:t>用户可以在个人中心界面修改个人资料、查看我的宠物信息/退出登录等操作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23"/>
          <p:cNvGrpSpPr/>
          <p:nvPr/>
        </p:nvGrpSpPr>
        <p:grpSpPr>
          <a:xfrm>
            <a:off x="0" y="177120"/>
            <a:ext cx="4777887" cy="902160"/>
            <a:chOff x="0" y="177120"/>
            <a:chExt cx="4777887" cy="902160"/>
          </a:xfrm>
        </p:grpSpPr>
        <p:sp>
          <p:nvSpPr>
            <p:cNvPr id="171" name="Google Shape;171;p23"/>
            <p:cNvSpPr/>
            <p:nvPr/>
          </p:nvSpPr>
          <p:spPr>
            <a:xfrm>
              <a:off x="523080" y="177120"/>
              <a:ext cx="3187080" cy="57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6262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个人中心</a:t>
              </a:r>
              <a:endPara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" name="Google Shape;172;p23"/>
            <p:cNvGrpSpPr/>
            <p:nvPr/>
          </p:nvGrpSpPr>
          <p:grpSpPr>
            <a:xfrm>
              <a:off x="0" y="374173"/>
              <a:ext cx="4777887" cy="705107"/>
              <a:chOff x="0" y="374173"/>
              <a:chExt cx="4777887" cy="705107"/>
            </a:xfrm>
          </p:grpSpPr>
          <p:sp>
            <p:nvSpPr>
              <p:cNvPr id="173" name="Google Shape;173;p23"/>
              <p:cNvSpPr/>
              <p:nvPr/>
            </p:nvSpPr>
            <p:spPr>
              <a:xfrm>
                <a:off x="0" y="603000"/>
                <a:ext cx="4390920" cy="476280"/>
              </a:xfrm>
              <a:custGeom>
                <a:avLst/>
                <a:gdLst/>
                <a:ahLst/>
                <a:cxnLst/>
                <a:rect l="l" t="t" r="r" b="b"/>
                <a:pathLst>
                  <a:path w="4830618" h="476676" extrusionOk="0">
                    <a:moveTo>
                      <a:pt x="0" y="299543"/>
                    </a:moveTo>
                    <a:cubicBezTo>
                      <a:pt x="1009072" y="394985"/>
                      <a:pt x="2018145" y="490428"/>
                      <a:pt x="2650836" y="475034"/>
                    </a:cubicBezTo>
                    <a:cubicBezTo>
                      <a:pt x="3283527" y="459640"/>
                      <a:pt x="3671454" y="285689"/>
                      <a:pt x="3796145" y="207180"/>
                    </a:cubicBezTo>
                    <a:cubicBezTo>
                      <a:pt x="3920836" y="128671"/>
                      <a:pt x="3435927" y="-26808"/>
                      <a:pt x="3398982" y="3980"/>
                    </a:cubicBezTo>
                    <a:cubicBezTo>
                      <a:pt x="3362037" y="34768"/>
                      <a:pt x="3335867" y="354962"/>
                      <a:pt x="3574473" y="391907"/>
                    </a:cubicBezTo>
                    <a:cubicBezTo>
                      <a:pt x="3813079" y="428852"/>
                      <a:pt x="4321848" y="327252"/>
                      <a:pt x="4830618" y="225652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 rot="418200" flipH="1">
                <a:off x="4289040" y="400320"/>
                <a:ext cx="460800" cy="490320"/>
              </a:xfrm>
              <a:custGeom>
                <a:avLst/>
                <a:gdLst/>
                <a:ahLst/>
                <a:cxnLst/>
                <a:rect l="l" t="t" r="r" b="b"/>
                <a:pathLst>
                  <a:path w="652228" h="490544" extrusionOk="0">
                    <a:moveTo>
                      <a:pt x="379541" y="326881"/>
                    </a:moveTo>
                    <a:cubicBezTo>
                      <a:pt x="357281" y="351751"/>
                      <a:pt x="332237" y="373859"/>
                      <a:pt x="307194" y="398729"/>
                    </a:cubicBezTo>
                    <a:cubicBezTo>
                      <a:pt x="343368" y="393202"/>
                      <a:pt x="387889" y="398729"/>
                      <a:pt x="424063" y="407018"/>
                    </a:cubicBezTo>
                    <a:cubicBezTo>
                      <a:pt x="410149" y="382149"/>
                      <a:pt x="393455" y="354515"/>
                      <a:pt x="379541" y="326881"/>
                    </a:cubicBezTo>
                    <a:close/>
                    <a:moveTo>
                      <a:pt x="136903" y="89809"/>
                    </a:moveTo>
                    <a:cubicBezTo>
                      <a:pt x="159163" y="106383"/>
                      <a:pt x="181425" y="122957"/>
                      <a:pt x="203684" y="139530"/>
                    </a:cubicBezTo>
                    <a:cubicBezTo>
                      <a:pt x="262118" y="186489"/>
                      <a:pt x="331682" y="233450"/>
                      <a:pt x="384551" y="288697"/>
                    </a:cubicBezTo>
                    <a:cubicBezTo>
                      <a:pt x="387334" y="294220"/>
                      <a:pt x="390117" y="296982"/>
                      <a:pt x="390117" y="299746"/>
                    </a:cubicBezTo>
                    <a:cubicBezTo>
                      <a:pt x="412377" y="330131"/>
                      <a:pt x="431856" y="360516"/>
                      <a:pt x="454115" y="393664"/>
                    </a:cubicBezTo>
                    <a:cubicBezTo>
                      <a:pt x="454115" y="368803"/>
                      <a:pt x="451333" y="343943"/>
                      <a:pt x="451333" y="319082"/>
                    </a:cubicBezTo>
                    <a:cubicBezTo>
                      <a:pt x="448550" y="288697"/>
                      <a:pt x="440202" y="252786"/>
                      <a:pt x="451333" y="225163"/>
                    </a:cubicBezTo>
                    <a:cubicBezTo>
                      <a:pt x="451333" y="225163"/>
                      <a:pt x="451333" y="222399"/>
                      <a:pt x="454115" y="222399"/>
                    </a:cubicBezTo>
                    <a:cubicBezTo>
                      <a:pt x="454115" y="222399"/>
                      <a:pt x="451333" y="222399"/>
                      <a:pt x="451333" y="222399"/>
                    </a:cubicBezTo>
                    <a:cubicBezTo>
                      <a:pt x="451333" y="225163"/>
                      <a:pt x="451333" y="227925"/>
                      <a:pt x="445767" y="230687"/>
                    </a:cubicBezTo>
                    <a:cubicBezTo>
                      <a:pt x="409594" y="252786"/>
                      <a:pt x="314987" y="180966"/>
                      <a:pt x="281597" y="164391"/>
                    </a:cubicBezTo>
                    <a:cubicBezTo>
                      <a:pt x="234292" y="136768"/>
                      <a:pt x="184207" y="111906"/>
                      <a:pt x="136903" y="89809"/>
                    </a:cubicBezTo>
                    <a:close/>
                    <a:moveTo>
                      <a:pt x="160275" y="56418"/>
                    </a:moveTo>
                    <a:cubicBezTo>
                      <a:pt x="196123" y="76036"/>
                      <a:pt x="231968" y="98456"/>
                      <a:pt x="267815" y="118071"/>
                    </a:cubicBezTo>
                    <a:cubicBezTo>
                      <a:pt x="328478" y="148898"/>
                      <a:pt x="389141" y="176923"/>
                      <a:pt x="444291" y="210553"/>
                    </a:cubicBezTo>
                    <a:cubicBezTo>
                      <a:pt x="447048" y="213355"/>
                      <a:pt x="447048" y="213355"/>
                      <a:pt x="447048" y="213355"/>
                    </a:cubicBezTo>
                    <a:cubicBezTo>
                      <a:pt x="449806" y="210553"/>
                      <a:pt x="449806" y="210553"/>
                      <a:pt x="452563" y="210553"/>
                    </a:cubicBezTo>
                    <a:cubicBezTo>
                      <a:pt x="444291" y="210553"/>
                      <a:pt x="452563" y="202144"/>
                      <a:pt x="458078" y="199343"/>
                    </a:cubicBezTo>
                    <a:cubicBezTo>
                      <a:pt x="460834" y="196541"/>
                      <a:pt x="466349" y="193737"/>
                      <a:pt x="471863" y="190935"/>
                    </a:cubicBezTo>
                    <a:cubicBezTo>
                      <a:pt x="488408" y="182528"/>
                      <a:pt x="502196" y="171318"/>
                      <a:pt x="518741" y="162910"/>
                    </a:cubicBezTo>
                    <a:cubicBezTo>
                      <a:pt x="540801" y="148898"/>
                      <a:pt x="562859" y="134886"/>
                      <a:pt x="587676" y="120875"/>
                    </a:cubicBezTo>
                    <a:cubicBezTo>
                      <a:pt x="571131" y="115270"/>
                      <a:pt x="554586" y="109664"/>
                      <a:pt x="540801" y="106863"/>
                    </a:cubicBezTo>
                    <a:cubicBezTo>
                      <a:pt x="477378" y="92850"/>
                      <a:pt x="416716" y="81639"/>
                      <a:pt x="353296" y="73232"/>
                    </a:cubicBezTo>
                    <a:cubicBezTo>
                      <a:pt x="295388" y="64825"/>
                      <a:pt x="226453" y="62023"/>
                      <a:pt x="160275" y="56418"/>
                    </a:cubicBezTo>
                    <a:close/>
                    <a:moveTo>
                      <a:pt x="36731" y="53078"/>
                    </a:moveTo>
                    <a:cubicBezTo>
                      <a:pt x="94657" y="183490"/>
                      <a:pt x="122241" y="327775"/>
                      <a:pt x="202233" y="447087"/>
                    </a:cubicBezTo>
                    <a:cubicBezTo>
                      <a:pt x="254642" y="402692"/>
                      <a:pt x="304292" y="352746"/>
                      <a:pt x="353943" y="305576"/>
                    </a:cubicBezTo>
                    <a:cubicBezTo>
                      <a:pt x="290500" y="266732"/>
                      <a:pt x="235333" y="208463"/>
                      <a:pt x="177407" y="164067"/>
                    </a:cubicBezTo>
                    <a:cubicBezTo>
                      <a:pt x="141549" y="136320"/>
                      <a:pt x="108449" y="108573"/>
                      <a:pt x="72589" y="78051"/>
                    </a:cubicBezTo>
                    <a:cubicBezTo>
                      <a:pt x="67074" y="75275"/>
                      <a:pt x="50523" y="64177"/>
                      <a:pt x="36731" y="53078"/>
                    </a:cubicBezTo>
                    <a:close/>
                    <a:moveTo>
                      <a:pt x="52949" y="584"/>
                    </a:moveTo>
                    <a:cubicBezTo>
                      <a:pt x="63088" y="-280"/>
                      <a:pt x="73834" y="-107"/>
                      <a:pt x="84580" y="585"/>
                    </a:cubicBezTo>
                    <a:cubicBezTo>
                      <a:pt x="106072" y="1969"/>
                      <a:pt x="127564" y="5427"/>
                      <a:pt x="144202" y="6811"/>
                    </a:cubicBezTo>
                    <a:cubicBezTo>
                      <a:pt x="216304" y="15113"/>
                      <a:pt x="291177" y="26180"/>
                      <a:pt x="363280" y="37250"/>
                    </a:cubicBezTo>
                    <a:cubicBezTo>
                      <a:pt x="410423" y="45552"/>
                      <a:pt x="635046" y="53852"/>
                      <a:pt x="651685" y="111963"/>
                    </a:cubicBezTo>
                    <a:cubicBezTo>
                      <a:pt x="654457" y="120265"/>
                      <a:pt x="646139" y="128567"/>
                      <a:pt x="637818" y="131333"/>
                    </a:cubicBezTo>
                    <a:cubicBezTo>
                      <a:pt x="635046" y="134101"/>
                      <a:pt x="635046" y="136869"/>
                      <a:pt x="629499" y="139635"/>
                    </a:cubicBezTo>
                    <a:cubicBezTo>
                      <a:pt x="596222" y="156239"/>
                      <a:pt x="562945" y="178376"/>
                      <a:pt x="529668" y="197746"/>
                    </a:cubicBezTo>
                    <a:cubicBezTo>
                      <a:pt x="515800" y="206048"/>
                      <a:pt x="496389" y="219884"/>
                      <a:pt x="476977" y="225418"/>
                    </a:cubicBezTo>
                    <a:cubicBezTo>
                      <a:pt x="482523" y="261391"/>
                      <a:pt x="479751" y="297365"/>
                      <a:pt x="482523" y="333338"/>
                    </a:cubicBezTo>
                    <a:cubicBezTo>
                      <a:pt x="485298" y="372078"/>
                      <a:pt x="488070" y="410819"/>
                      <a:pt x="485298" y="449559"/>
                    </a:cubicBezTo>
                    <a:cubicBezTo>
                      <a:pt x="485298" y="466162"/>
                      <a:pt x="463111" y="471696"/>
                      <a:pt x="454793" y="457861"/>
                    </a:cubicBezTo>
                    <a:cubicBezTo>
                      <a:pt x="452018" y="455095"/>
                      <a:pt x="452018" y="455095"/>
                      <a:pt x="452018" y="452327"/>
                    </a:cubicBezTo>
                    <a:cubicBezTo>
                      <a:pt x="404876" y="435723"/>
                      <a:pt x="352187" y="427421"/>
                      <a:pt x="302270" y="424655"/>
                    </a:cubicBezTo>
                    <a:cubicBezTo>
                      <a:pt x="296724" y="424655"/>
                      <a:pt x="293952" y="419121"/>
                      <a:pt x="291177" y="413585"/>
                    </a:cubicBezTo>
                    <a:cubicBezTo>
                      <a:pt x="266219" y="438491"/>
                      <a:pt x="238488" y="463394"/>
                      <a:pt x="210758" y="485532"/>
                    </a:cubicBezTo>
                    <a:cubicBezTo>
                      <a:pt x="202439" y="493834"/>
                      <a:pt x="191346" y="491066"/>
                      <a:pt x="183027" y="482766"/>
                    </a:cubicBezTo>
                    <a:cubicBezTo>
                      <a:pt x="85966" y="349940"/>
                      <a:pt x="47143" y="178376"/>
                      <a:pt x="0" y="23414"/>
                    </a:cubicBezTo>
                    <a:cubicBezTo>
                      <a:pt x="0" y="17878"/>
                      <a:pt x="2772" y="12345"/>
                      <a:pt x="8319" y="12345"/>
                    </a:cubicBezTo>
                    <a:cubicBezTo>
                      <a:pt x="11093" y="6811"/>
                      <a:pt x="16640" y="1277"/>
                      <a:pt x="22184" y="6811"/>
                    </a:cubicBezTo>
                    <a:cubicBezTo>
                      <a:pt x="24959" y="6811"/>
                      <a:pt x="24959" y="6811"/>
                      <a:pt x="24959" y="6811"/>
                    </a:cubicBezTo>
                    <a:cubicBezTo>
                      <a:pt x="33278" y="3352"/>
                      <a:pt x="42810" y="1449"/>
                      <a:pt x="52949" y="5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e吧 | PPT爱好者之家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e吧 | PPT爱好者之家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e吧 | PPT爱好者之家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PTe吧 | PPT爱好者之家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PTe吧 | PPT爱好者之家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PPTe吧 | PPT爱好者之家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PPTe吧 | PPT爱好者之家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2012</Words>
  <Application>Microsoft Office PowerPoint</Application>
  <PresentationFormat>宽屏</PresentationFormat>
  <Paragraphs>264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KaiTi</vt:lpstr>
      <vt:lpstr>Microsoft Yahei</vt:lpstr>
      <vt:lpstr>Arial</vt:lpstr>
      <vt:lpstr>Times New Roman</vt:lpstr>
      <vt:lpstr>PPTe吧 | PPT爱好者之家</vt:lpstr>
      <vt:lpstr>PPTe吧 | PPT爱好者之家</vt:lpstr>
      <vt:lpstr>PPTe吧 | PPT爱好者之家</vt:lpstr>
      <vt:lpstr>PPTe吧 | PPT爱好者之家</vt:lpstr>
      <vt:lpstr>PPTe吧 | PPT爱好者之家</vt:lpstr>
      <vt:lpstr>PPTe吧 | PPT爱好者之家</vt:lpstr>
      <vt:lpstr>PPTe吧 | PPT爱好者之家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jianbin Hao</cp:lastModifiedBy>
  <cp:revision>7</cp:revision>
  <dcterms:modified xsi:type="dcterms:W3CDTF">2024-04-17T10:40:02Z</dcterms:modified>
</cp:coreProperties>
</file>